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31"/>
  </p:notesMasterIdLst>
  <p:sldIdLst>
    <p:sldId id="281" r:id="rId5"/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4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21FEFE-7D9D-F736-8953-EF32550AE8B9}" v="3" dt="2026-07-22T13:51:15.372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3" d="100"/>
          <a:sy n="53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isy Dandara Marschalk" userId="243ee98c-7c2f-4928-8e18-b75ed2d23918" providerId="ADAL" clId="{75F1A9B5-1B27-49C8-8F16-38E5D6BF8300}"/>
    <pc:docChg chg="undo custSel modSld modMainMaster">
      <pc:chgData name="Daisy Dandara Marschalk" userId="243ee98c-7c2f-4928-8e18-b75ed2d23918" providerId="ADAL" clId="{75F1A9B5-1B27-49C8-8F16-38E5D6BF8300}" dt="2026-07-16T19:37:44.622" v="217"/>
      <pc:docMkLst>
        <pc:docMk/>
      </pc:docMkLst>
      <pc:sldChg chg="modSp mod">
        <pc:chgData name="Daisy Dandara Marschalk" userId="243ee98c-7c2f-4928-8e18-b75ed2d23918" providerId="ADAL" clId="{75F1A9B5-1B27-49C8-8F16-38E5D6BF8300}" dt="2026-07-16T19:37:40.756" v="216" actId="20577"/>
        <pc:sldMkLst>
          <pc:docMk/>
          <pc:sldMk cId="0" sldId="256"/>
        </pc:sldMkLst>
        <pc:spChg chg="mod">
          <ac:chgData name="Daisy Dandara Marschalk" userId="243ee98c-7c2f-4928-8e18-b75ed2d23918" providerId="ADAL" clId="{75F1A9B5-1B27-49C8-8F16-38E5D6BF8300}" dt="2026-07-16T19:37:40.756" v="216" actId="20577"/>
          <ac:spMkLst>
            <pc:docMk/>
            <pc:sldMk cId="0" sldId="256"/>
            <ac:spMk id="391" creationId="{00000000-0000-0000-0000-000000000000}"/>
          </ac:spMkLst>
        </pc:spChg>
      </pc:sldChg>
      <pc:sldChg chg="modSp">
        <pc:chgData name="Daisy Dandara Marschalk" userId="243ee98c-7c2f-4928-8e18-b75ed2d23918" providerId="ADAL" clId="{75F1A9B5-1B27-49C8-8F16-38E5D6BF8300}" dt="2026-07-16T19:37:44.622" v="217"/>
        <pc:sldMkLst>
          <pc:docMk/>
          <pc:sldMk cId="0" sldId="257"/>
        </pc:sldMkLst>
        <pc:spChg chg="mod">
          <ac:chgData name="Daisy Dandara Marschalk" userId="243ee98c-7c2f-4928-8e18-b75ed2d23918" providerId="ADAL" clId="{75F1A9B5-1B27-49C8-8F16-38E5D6BF8300}" dt="2026-07-16T19:37:44.622" v="217"/>
          <ac:spMkLst>
            <pc:docMk/>
            <pc:sldMk cId="0" sldId="257"/>
            <ac:spMk id="396" creationId="{00000000-0000-0000-0000-000000000000}"/>
          </ac:spMkLst>
        </pc:spChg>
      </pc:sldChg>
      <pc:sldChg chg="modSp mod">
        <pc:chgData name="Daisy Dandara Marschalk" userId="243ee98c-7c2f-4928-8e18-b75ed2d23918" providerId="ADAL" clId="{75F1A9B5-1B27-49C8-8F16-38E5D6BF8300}" dt="2026-07-10T12:56:45.576" v="4" actId="27636"/>
        <pc:sldMkLst>
          <pc:docMk/>
          <pc:sldMk cId="0" sldId="265"/>
        </pc:sldMkLst>
        <pc:spChg chg="mod">
          <ac:chgData name="Daisy Dandara Marschalk" userId="243ee98c-7c2f-4928-8e18-b75ed2d23918" providerId="ADAL" clId="{75F1A9B5-1B27-49C8-8F16-38E5D6BF8300}" dt="2026-07-10T12:56:45.576" v="4" actId="27636"/>
          <ac:spMkLst>
            <pc:docMk/>
            <pc:sldMk cId="0" sldId="265"/>
            <ac:spMk id="439" creationId="{00000000-0000-0000-0000-000000000000}"/>
          </ac:spMkLst>
        </pc:spChg>
      </pc:sldChg>
      <pc:sldChg chg="modSp mod">
        <pc:chgData name="Daisy Dandara Marschalk" userId="243ee98c-7c2f-4928-8e18-b75ed2d23918" providerId="ADAL" clId="{75F1A9B5-1B27-49C8-8F16-38E5D6BF8300}" dt="2026-07-10T12:56:45.586" v="5" actId="27636"/>
        <pc:sldMkLst>
          <pc:docMk/>
          <pc:sldMk cId="0" sldId="266"/>
        </pc:sldMkLst>
        <pc:spChg chg="mod">
          <ac:chgData name="Daisy Dandara Marschalk" userId="243ee98c-7c2f-4928-8e18-b75ed2d23918" providerId="ADAL" clId="{75F1A9B5-1B27-49C8-8F16-38E5D6BF8300}" dt="2026-07-10T12:56:45.586" v="5" actId="27636"/>
          <ac:spMkLst>
            <pc:docMk/>
            <pc:sldMk cId="0" sldId="266"/>
            <ac:spMk id="442" creationId="{00000000-0000-0000-0000-000000000000}"/>
          </ac:spMkLst>
        </pc:spChg>
      </pc:sldChg>
      <pc:sldChg chg="modSp mod">
        <pc:chgData name="Daisy Dandara Marschalk" userId="243ee98c-7c2f-4928-8e18-b75ed2d23918" providerId="ADAL" clId="{75F1A9B5-1B27-49C8-8F16-38E5D6BF8300}" dt="2026-07-10T12:56:45.604" v="7" actId="27636"/>
        <pc:sldMkLst>
          <pc:docMk/>
          <pc:sldMk cId="0" sldId="267"/>
        </pc:sldMkLst>
        <pc:spChg chg="mod">
          <ac:chgData name="Daisy Dandara Marschalk" userId="243ee98c-7c2f-4928-8e18-b75ed2d23918" providerId="ADAL" clId="{75F1A9B5-1B27-49C8-8F16-38E5D6BF8300}" dt="2026-07-10T12:56:45.604" v="7" actId="27636"/>
          <ac:spMkLst>
            <pc:docMk/>
            <pc:sldMk cId="0" sldId="267"/>
            <ac:spMk id="448" creationId="{00000000-0000-0000-0000-000000000000}"/>
          </ac:spMkLst>
        </pc:spChg>
        <pc:spChg chg="mod">
          <ac:chgData name="Daisy Dandara Marschalk" userId="243ee98c-7c2f-4928-8e18-b75ed2d23918" providerId="ADAL" clId="{75F1A9B5-1B27-49C8-8F16-38E5D6BF8300}" dt="2026-07-10T12:56:45.599" v="6" actId="27636"/>
          <ac:spMkLst>
            <pc:docMk/>
            <pc:sldMk cId="0" sldId="267"/>
            <ac:spMk id="449" creationId="{00000000-0000-0000-0000-000000000000}"/>
          </ac:spMkLst>
        </pc:spChg>
      </pc:sldChg>
      <pc:sldChg chg="modSp mod">
        <pc:chgData name="Daisy Dandara Marschalk" userId="243ee98c-7c2f-4928-8e18-b75ed2d23918" providerId="ADAL" clId="{75F1A9B5-1B27-49C8-8F16-38E5D6BF8300}" dt="2026-07-10T12:56:45.696" v="9" actId="27636"/>
        <pc:sldMkLst>
          <pc:docMk/>
          <pc:sldMk cId="0" sldId="268"/>
        </pc:sldMkLst>
        <pc:spChg chg="mod">
          <ac:chgData name="Daisy Dandara Marschalk" userId="243ee98c-7c2f-4928-8e18-b75ed2d23918" providerId="ADAL" clId="{75F1A9B5-1B27-49C8-8F16-38E5D6BF8300}" dt="2026-07-10T12:56:45.696" v="9" actId="27636"/>
          <ac:spMkLst>
            <pc:docMk/>
            <pc:sldMk cId="0" sldId="268"/>
            <ac:spMk id="452" creationId="{00000000-0000-0000-0000-000000000000}"/>
          </ac:spMkLst>
        </pc:spChg>
        <pc:spChg chg="mod">
          <ac:chgData name="Daisy Dandara Marschalk" userId="243ee98c-7c2f-4928-8e18-b75ed2d23918" providerId="ADAL" clId="{75F1A9B5-1B27-49C8-8F16-38E5D6BF8300}" dt="2026-07-10T12:56:45.686" v="8" actId="27636"/>
          <ac:spMkLst>
            <pc:docMk/>
            <pc:sldMk cId="0" sldId="268"/>
            <ac:spMk id="453" creationId="{00000000-0000-0000-0000-000000000000}"/>
          </ac:spMkLst>
        </pc:spChg>
      </pc:sldChg>
      <pc:sldChg chg="modSp mod">
        <pc:chgData name="Daisy Dandara Marschalk" userId="243ee98c-7c2f-4928-8e18-b75ed2d23918" providerId="ADAL" clId="{75F1A9B5-1B27-49C8-8F16-38E5D6BF8300}" dt="2026-07-10T12:56:45.723" v="11" actId="27636"/>
        <pc:sldMkLst>
          <pc:docMk/>
          <pc:sldMk cId="0" sldId="269"/>
        </pc:sldMkLst>
        <pc:spChg chg="mod">
          <ac:chgData name="Daisy Dandara Marschalk" userId="243ee98c-7c2f-4928-8e18-b75ed2d23918" providerId="ADAL" clId="{75F1A9B5-1B27-49C8-8F16-38E5D6BF8300}" dt="2026-07-10T12:56:45.715" v="10" actId="27636"/>
          <ac:spMkLst>
            <pc:docMk/>
            <pc:sldMk cId="0" sldId="269"/>
            <ac:spMk id="455" creationId="{00000000-0000-0000-0000-000000000000}"/>
          </ac:spMkLst>
        </pc:spChg>
        <pc:spChg chg="mod">
          <ac:chgData name="Daisy Dandara Marschalk" userId="243ee98c-7c2f-4928-8e18-b75ed2d23918" providerId="ADAL" clId="{75F1A9B5-1B27-49C8-8F16-38E5D6BF8300}" dt="2026-07-10T12:56:45.723" v="11" actId="27636"/>
          <ac:spMkLst>
            <pc:docMk/>
            <pc:sldMk cId="0" sldId="269"/>
            <ac:spMk id="456" creationId="{00000000-0000-0000-0000-000000000000}"/>
          </ac:spMkLst>
        </pc:spChg>
      </pc:sldChg>
      <pc:sldChg chg="modSp mod">
        <pc:chgData name="Daisy Dandara Marschalk" userId="243ee98c-7c2f-4928-8e18-b75ed2d23918" providerId="ADAL" clId="{75F1A9B5-1B27-49C8-8F16-38E5D6BF8300}" dt="2026-07-10T12:56:45.761" v="15" actId="27636"/>
        <pc:sldMkLst>
          <pc:docMk/>
          <pc:sldMk cId="0" sldId="271"/>
        </pc:sldMkLst>
        <pc:spChg chg="mod">
          <ac:chgData name="Daisy Dandara Marschalk" userId="243ee98c-7c2f-4928-8e18-b75ed2d23918" providerId="ADAL" clId="{75F1A9B5-1B27-49C8-8F16-38E5D6BF8300}" dt="2026-07-10T12:56:45.746" v="12" actId="27636"/>
          <ac:spMkLst>
            <pc:docMk/>
            <pc:sldMk cId="0" sldId="271"/>
            <ac:spMk id="472" creationId="{00000000-0000-0000-0000-000000000000}"/>
          </ac:spMkLst>
        </pc:spChg>
        <pc:spChg chg="mod">
          <ac:chgData name="Daisy Dandara Marschalk" userId="243ee98c-7c2f-4928-8e18-b75ed2d23918" providerId="ADAL" clId="{75F1A9B5-1B27-49C8-8F16-38E5D6BF8300}" dt="2026-07-10T12:56:45.761" v="15" actId="27636"/>
          <ac:spMkLst>
            <pc:docMk/>
            <pc:sldMk cId="0" sldId="271"/>
            <ac:spMk id="474" creationId="{00000000-0000-0000-0000-000000000000}"/>
          </ac:spMkLst>
        </pc:spChg>
        <pc:spChg chg="mod">
          <ac:chgData name="Daisy Dandara Marschalk" userId="243ee98c-7c2f-4928-8e18-b75ed2d23918" providerId="ADAL" clId="{75F1A9B5-1B27-49C8-8F16-38E5D6BF8300}" dt="2026-07-10T12:56:45.757" v="14" actId="27636"/>
          <ac:spMkLst>
            <pc:docMk/>
            <pc:sldMk cId="0" sldId="271"/>
            <ac:spMk id="476" creationId="{00000000-0000-0000-0000-000000000000}"/>
          </ac:spMkLst>
        </pc:spChg>
        <pc:spChg chg="mod">
          <ac:chgData name="Daisy Dandara Marschalk" userId="243ee98c-7c2f-4928-8e18-b75ed2d23918" providerId="ADAL" clId="{75F1A9B5-1B27-49C8-8F16-38E5D6BF8300}" dt="2026-07-10T12:56:45.751" v="13" actId="27636"/>
          <ac:spMkLst>
            <pc:docMk/>
            <pc:sldMk cId="0" sldId="271"/>
            <ac:spMk id="478" creationId="{00000000-0000-0000-0000-000000000000}"/>
          </ac:spMkLst>
        </pc:spChg>
      </pc:sldChg>
      <pc:sldChg chg="modSp mod">
        <pc:chgData name="Daisy Dandara Marschalk" userId="243ee98c-7c2f-4928-8e18-b75ed2d23918" providerId="ADAL" clId="{75F1A9B5-1B27-49C8-8F16-38E5D6BF8300}" dt="2026-07-10T12:56:45.769" v="16" actId="27636"/>
        <pc:sldMkLst>
          <pc:docMk/>
          <pc:sldMk cId="0" sldId="272"/>
        </pc:sldMkLst>
        <pc:spChg chg="mod">
          <ac:chgData name="Daisy Dandara Marschalk" userId="243ee98c-7c2f-4928-8e18-b75ed2d23918" providerId="ADAL" clId="{75F1A9B5-1B27-49C8-8F16-38E5D6BF8300}" dt="2026-07-10T12:56:45.769" v="16" actId="27636"/>
          <ac:spMkLst>
            <pc:docMk/>
            <pc:sldMk cId="0" sldId="272"/>
            <ac:spMk id="481" creationId="{00000000-0000-0000-0000-000000000000}"/>
          </ac:spMkLst>
        </pc:spChg>
      </pc:sldChg>
      <pc:sldChg chg="modSp mod">
        <pc:chgData name="Daisy Dandara Marschalk" userId="243ee98c-7c2f-4928-8e18-b75ed2d23918" providerId="ADAL" clId="{75F1A9B5-1B27-49C8-8F16-38E5D6BF8300}" dt="2026-07-10T12:56:45.801" v="17" actId="27636"/>
        <pc:sldMkLst>
          <pc:docMk/>
          <pc:sldMk cId="0" sldId="277"/>
        </pc:sldMkLst>
        <pc:spChg chg="mod">
          <ac:chgData name="Daisy Dandara Marschalk" userId="243ee98c-7c2f-4928-8e18-b75ed2d23918" providerId="ADAL" clId="{75F1A9B5-1B27-49C8-8F16-38E5D6BF8300}" dt="2026-07-10T12:56:45.801" v="17" actId="27636"/>
          <ac:spMkLst>
            <pc:docMk/>
            <pc:sldMk cId="0" sldId="277"/>
            <ac:spMk id="531" creationId="{00000000-0000-0000-0000-000000000000}"/>
          </ac:spMkLst>
        </pc:spChg>
      </pc:sldChg>
      <pc:sldChg chg="addSp modSp">
        <pc:chgData name="Daisy Dandara Marschalk" userId="243ee98c-7c2f-4928-8e18-b75ed2d23918" providerId="ADAL" clId="{75F1A9B5-1B27-49C8-8F16-38E5D6BF8300}" dt="2026-07-10T12:56:45.415" v="1"/>
        <pc:sldMkLst>
          <pc:docMk/>
          <pc:sldMk cId="0" sldId="278"/>
        </pc:sldMkLst>
        <pc:graphicFrameChg chg="add mod">
          <ac:chgData name="Daisy Dandara Marschalk" userId="243ee98c-7c2f-4928-8e18-b75ed2d23918" providerId="ADAL" clId="{75F1A9B5-1B27-49C8-8F16-38E5D6BF8300}" dt="2026-07-10T12:56:45.415" v="1"/>
          <ac:graphicFrameMkLst>
            <pc:docMk/>
            <pc:sldMk cId="0" sldId="278"/>
            <ac:graphicFrameMk id="352" creationId="{00000000-0000-0000-0000-000000000000}"/>
          </ac:graphicFrameMkLst>
        </pc:graphicFrameChg>
      </pc:sldChg>
      <pc:sldMasterChg chg="addSp delSp modSp mod modSldLayout">
        <pc:chgData name="Daisy Dandara Marschalk" userId="243ee98c-7c2f-4928-8e18-b75ed2d23918" providerId="ADAL" clId="{75F1A9B5-1B27-49C8-8F16-38E5D6BF8300}" dt="2026-07-16T19:37:16.869" v="190" actId="20577"/>
        <pc:sldMasterMkLst>
          <pc:docMk/>
          <pc:sldMasterMk cId="0" sldId="2147483648"/>
        </pc:sldMasterMkLst>
        <pc:spChg chg="add mod">
          <ac:chgData name="Daisy Dandara Marschalk" userId="243ee98c-7c2f-4928-8e18-b75ed2d23918" providerId="ADAL" clId="{75F1A9B5-1B27-49C8-8F16-38E5D6BF8300}" dt="2026-07-16T19:33:38.824" v="99" actId="14100"/>
          <ac:spMkLst>
            <pc:docMk/>
            <pc:sldMasterMk cId="0" sldId="2147483648"/>
            <ac:spMk id="12" creationId="{CCD76635-D6F6-8254-CAA3-254C464527C8}"/>
          </ac:spMkLst>
        </pc:spChg>
        <pc:sldLayoutChg chg="addSp delSp modSp mod">
          <pc:chgData name="Daisy Dandara Marschalk" userId="243ee98c-7c2f-4928-8e18-b75ed2d23918" providerId="ADAL" clId="{75F1A9B5-1B27-49C8-8F16-38E5D6BF8300}" dt="2026-07-16T19:37:16.869" v="190" actId="20577"/>
          <pc:sldLayoutMkLst>
            <pc:docMk/>
            <pc:sldMasterMk cId="0" sldId="2147483648"/>
            <pc:sldLayoutMk cId="0" sldId="2147483649"/>
          </pc:sldLayoutMkLst>
          <pc:spChg chg="add mod">
            <ac:chgData name="Daisy Dandara Marschalk" userId="243ee98c-7c2f-4928-8e18-b75ed2d23918" providerId="ADAL" clId="{75F1A9B5-1B27-49C8-8F16-38E5D6BF8300}" dt="2026-07-16T19:34:00.985" v="101" actId="207"/>
            <ac:spMkLst>
              <pc:docMk/>
              <pc:sldMasterMk cId="0" sldId="2147483648"/>
              <pc:sldLayoutMk cId="0" sldId="2147483649"/>
              <ac:spMk id="3" creationId="{B589E14E-E770-E386-FD06-FED6BA7F98D9}"/>
            </ac:spMkLst>
          </pc:spChg>
          <pc:spChg chg="mod">
            <ac:chgData name="Daisy Dandara Marschalk" userId="243ee98c-7c2f-4928-8e18-b75ed2d23918" providerId="ADAL" clId="{75F1A9B5-1B27-49C8-8F16-38E5D6BF8300}" dt="2026-07-16T19:37:16.869" v="190" actId="20577"/>
            <ac:spMkLst>
              <pc:docMk/>
              <pc:sldMasterMk cId="0" sldId="2147483648"/>
              <pc:sldLayoutMk cId="0" sldId="2147483649"/>
              <ac:spMk id="16" creationId="{00000000-0000-0000-0000-000000000000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7:12.801" v="185" actId="20577"/>
          <pc:sldLayoutMkLst>
            <pc:docMk/>
            <pc:sldMasterMk cId="0" sldId="2147483648"/>
            <pc:sldLayoutMk cId="0" sldId="2147483650"/>
          </pc:sldLayoutMkLst>
          <pc:spChg chg="add">
            <ac:chgData name="Daisy Dandara Marschalk" userId="243ee98c-7c2f-4928-8e18-b75ed2d23918" providerId="ADAL" clId="{75F1A9B5-1B27-49C8-8F16-38E5D6BF8300}" dt="2026-07-16T19:34:06.459" v="102" actId="22"/>
            <ac:spMkLst>
              <pc:docMk/>
              <pc:sldMasterMk cId="0" sldId="2147483648"/>
              <pc:sldLayoutMk cId="0" sldId="2147483650"/>
              <ac:spMk id="3" creationId="{35F96BFD-4944-5F4A-CC87-1D0127160AB2}"/>
            </ac:spMkLst>
          </pc:spChg>
          <pc:spChg chg="mod">
            <ac:chgData name="Daisy Dandara Marschalk" userId="243ee98c-7c2f-4928-8e18-b75ed2d23918" providerId="ADAL" clId="{75F1A9B5-1B27-49C8-8F16-38E5D6BF8300}" dt="2026-07-16T19:37:12.801" v="185" actId="20577"/>
            <ac:spMkLst>
              <pc:docMk/>
              <pc:sldMasterMk cId="0" sldId="2147483648"/>
              <pc:sldLayoutMk cId="0" sldId="2147483650"/>
              <ac:spMk id="29" creationId="{00000000-0000-0000-0000-000000000000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4:14.037" v="104" actId="207"/>
          <pc:sldLayoutMkLst>
            <pc:docMk/>
            <pc:sldMasterMk cId="0" sldId="2147483648"/>
            <pc:sldLayoutMk cId="0" sldId="2147483652"/>
          </pc:sldLayoutMkLst>
          <pc:spChg chg="add mod">
            <ac:chgData name="Daisy Dandara Marschalk" userId="243ee98c-7c2f-4928-8e18-b75ed2d23918" providerId="ADAL" clId="{75F1A9B5-1B27-49C8-8F16-38E5D6BF8300}" dt="2026-07-16T19:34:14.037" v="104" actId="207"/>
            <ac:spMkLst>
              <pc:docMk/>
              <pc:sldMasterMk cId="0" sldId="2147483648"/>
              <pc:sldLayoutMk cId="0" sldId="2147483652"/>
              <ac:spMk id="3" creationId="{3AF27381-4F37-FADF-AB0B-5822170ED831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4:18.666" v="106" actId="207"/>
          <pc:sldLayoutMkLst>
            <pc:docMk/>
            <pc:sldMasterMk cId="0" sldId="2147483648"/>
            <pc:sldLayoutMk cId="0" sldId="2147483653"/>
          </pc:sldLayoutMkLst>
          <pc:spChg chg="add mod">
            <ac:chgData name="Daisy Dandara Marschalk" userId="243ee98c-7c2f-4928-8e18-b75ed2d23918" providerId="ADAL" clId="{75F1A9B5-1B27-49C8-8F16-38E5D6BF8300}" dt="2026-07-16T19:34:18.666" v="106" actId="207"/>
            <ac:spMkLst>
              <pc:docMk/>
              <pc:sldMasterMk cId="0" sldId="2147483648"/>
              <pc:sldLayoutMk cId="0" sldId="2147483653"/>
              <ac:spMk id="3" creationId="{F26DAF6C-98CB-4B84-E8B7-0D206DDE31A8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4:22.779" v="108" actId="207"/>
          <pc:sldLayoutMkLst>
            <pc:docMk/>
            <pc:sldMasterMk cId="0" sldId="2147483648"/>
            <pc:sldLayoutMk cId="0" sldId="2147483654"/>
          </pc:sldLayoutMkLst>
          <pc:spChg chg="add mod">
            <ac:chgData name="Daisy Dandara Marschalk" userId="243ee98c-7c2f-4928-8e18-b75ed2d23918" providerId="ADAL" clId="{75F1A9B5-1B27-49C8-8F16-38E5D6BF8300}" dt="2026-07-16T19:34:22.779" v="108" actId="207"/>
            <ac:spMkLst>
              <pc:docMk/>
              <pc:sldMasterMk cId="0" sldId="2147483648"/>
              <pc:sldLayoutMk cId="0" sldId="2147483654"/>
              <ac:spMk id="3" creationId="{65EC8929-583E-1944-41EE-05D703E2B99D}"/>
            </ac:spMkLst>
          </pc:spChg>
        </pc:sldLayoutChg>
        <pc:sldLayoutChg chg="addSp mod">
          <pc:chgData name="Daisy Dandara Marschalk" userId="243ee98c-7c2f-4928-8e18-b75ed2d23918" providerId="ADAL" clId="{75F1A9B5-1B27-49C8-8F16-38E5D6BF8300}" dt="2026-07-16T19:34:24.730" v="109" actId="22"/>
          <pc:sldLayoutMkLst>
            <pc:docMk/>
            <pc:sldMasterMk cId="0" sldId="2147483648"/>
            <pc:sldLayoutMk cId="0" sldId="2147483655"/>
          </pc:sldLayoutMkLst>
          <pc:spChg chg="add">
            <ac:chgData name="Daisy Dandara Marschalk" userId="243ee98c-7c2f-4928-8e18-b75ed2d23918" providerId="ADAL" clId="{75F1A9B5-1B27-49C8-8F16-38E5D6BF8300}" dt="2026-07-16T19:34:24.730" v="109" actId="22"/>
            <ac:spMkLst>
              <pc:docMk/>
              <pc:sldMasterMk cId="0" sldId="2147483648"/>
              <pc:sldLayoutMk cId="0" sldId="2147483655"/>
              <ac:spMk id="3" creationId="{6CACF852-E063-6EE1-6594-BBB610725447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4:28.497" v="111" actId="207"/>
          <pc:sldLayoutMkLst>
            <pc:docMk/>
            <pc:sldMasterMk cId="0" sldId="2147483648"/>
            <pc:sldLayoutMk cId="0" sldId="2147483656"/>
          </pc:sldLayoutMkLst>
          <pc:spChg chg="add mod">
            <ac:chgData name="Daisy Dandara Marschalk" userId="243ee98c-7c2f-4928-8e18-b75ed2d23918" providerId="ADAL" clId="{75F1A9B5-1B27-49C8-8F16-38E5D6BF8300}" dt="2026-07-16T19:34:28.497" v="111" actId="207"/>
            <ac:spMkLst>
              <pc:docMk/>
              <pc:sldMasterMk cId="0" sldId="2147483648"/>
              <pc:sldLayoutMk cId="0" sldId="2147483656"/>
              <ac:spMk id="3" creationId="{1ADEC3E3-C5E2-3BED-03DA-848A931E7ED4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4:32.117" v="113" actId="207"/>
          <pc:sldLayoutMkLst>
            <pc:docMk/>
            <pc:sldMasterMk cId="0" sldId="2147483648"/>
            <pc:sldLayoutMk cId="0" sldId="2147483657"/>
          </pc:sldLayoutMkLst>
          <pc:spChg chg="add mod">
            <ac:chgData name="Daisy Dandara Marschalk" userId="243ee98c-7c2f-4928-8e18-b75ed2d23918" providerId="ADAL" clId="{75F1A9B5-1B27-49C8-8F16-38E5D6BF8300}" dt="2026-07-16T19:34:32.117" v="113" actId="207"/>
            <ac:spMkLst>
              <pc:docMk/>
              <pc:sldMasterMk cId="0" sldId="2147483648"/>
              <pc:sldLayoutMk cId="0" sldId="2147483657"/>
              <ac:spMk id="3" creationId="{99C0D3F2-9517-6353-DB3E-494BABB5ECD2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4:35.400" v="115" actId="207"/>
          <pc:sldLayoutMkLst>
            <pc:docMk/>
            <pc:sldMasterMk cId="0" sldId="2147483648"/>
            <pc:sldLayoutMk cId="0" sldId="2147483658"/>
          </pc:sldLayoutMkLst>
          <pc:spChg chg="add mod">
            <ac:chgData name="Daisy Dandara Marschalk" userId="243ee98c-7c2f-4928-8e18-b75ed2d23918" providerId="ADAL" clId="{75F1A9B5-1B27-49C8-8F16-38E5D6BF8300}" dt="2026-07-16T19:34:35.400" v="115" actId="207"/>
            <ac:spMkLst>
              <pc:docMk/>
              <pc:sldMasterMk cId="0" sldId="2147483648"/>
              <pc:sldLayoutMk cId="0" sldId="2147483658"/>
              <ac:spMk id="3" creationId="{845DFBA8-DDDA-CB39-93DB-35D11756CCBC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4:38.586" v="117" actId="207"/>
          <pc:sldLayoutMkLst>
            <pc:docMk/>
            <pc:sldMasterMk cId="0" sldId="2147483648"/>
            <pc:sldLayoutMk cId="0" sldId="2147483659"/>
          </pc:sldLayoutMkLst>
          <pc:spChg chg="add mod">
            <ac:chgData name="Daisy Dandara Marschalk" userId="243ee98c-7c2f-4928-8e18-b75ed2d23918" providerId="ADAL" clId="{75F1A9B5-1B27-49C8-8F16-38E5D6BF8300}" dt="2026-07-16T19:34:38.586" v="117" actId="207"/>
            <ac:spMkLst>
              <pc:docMk/>
              <pc:sldMasterMk cId="0" sldId="2147483648"/>
              <pc:sldLayoutMk cId="0" sldId="2147483659"/>
              <ac:spMk id="3" creationId="{7602B40B-DB46-2E9F-418E-E368ED0848FB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4:42.620" v="119" actId="207"/>
          <pc:sldLayoutMkLst>
            <pc:docMk/>
            <pc:sldMasterMk cId="0" sldId="2147483648"/>
            <pc:sldLayoutMk cId="0" sldId="2147483660"/>
          </pc:sldLayoutMkLst>
          <pc:spChg chg="add mod">
            <ac:chgData name="Daisy Dandara Marschalk" userId="243ee98c-7c2f-4928-8e18-b75ed2d23918" providerId="ADAL" clId="{75F1A9B5-1B27-49C8-8F16-38E5D6BF8300}" dt="2026-07-16T19:34:42.620" v="119" actId="207"/>
            <ac:spMkLst>
              <pc:docMk/>
              <pc:sldMasterMk cId="0" sldId="2147483648"/>
              <pc:sldLayoutMk cId="0" sldId="2147483660"/>
              <ac:spMk id="3" creationId="{0CEBEDBB-E1DE-A62D-D54A-A2B3CCE2F66F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4:45.871" v="121" actId="207"/>
          <pc:sldLayoutMkLst>
            <pc:docMk/>
            <pc:sldMasterMk cId="0" sldId="2147483648"/>
            <pc:sldLayoutMk cId="0" sldId="2147483661"/>
          </pc:sldLayoutMkLst>
          <pc:spChg chg="add mod">
            <ac:chgData name="Daisy Dandara Marschalk" userId="243ee98c-7c2f-4928-8e18-b75ed2d23918" providerId="ADAL" clId="{75F1A9B5-1B27-49C8-8F16-38E5D6BF8300}" dt="2026-07-16T19:34:45.871" v="121" actId="207"/>
            <ac:spMkLst>
              <pc:docMk/>
              <pc:sldMasterMk cId="0" sldId="2147483648"/>
              <pc:sldLayoutMk cId="0" sldId="2147483661"/>
              <ac:spMk id="3" creationId="{680DA8BB-1E4D-31D6-BC75-A6B0EE996C82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4:50.862" v="123" actId="207"/>
          <pc:sldLayoutMkLst>
            <pc:docMk/>
            <pc:sldMasterMk cId="0" sldId="2147483648"/>
            <pc:sldLayoutMk cId="0" sldId="2147483662"/>
          </pc:sldLayoutMkLst>
          <pc:spChg chg="add mod">
            <ac:chgData name="Daisy Dandara Marschalk" userId="243ee98c-7c2f-4928-8e18-b75ed2d23918" providerId="ADAL" clId="{75F1A9B5-1B27-49C8-8F16-38E5D6BF8300}" dt="2026-07-16T19:34:50.862" v="123" actId="207"/>
            <ac:spMkLst>
              <pc:docMk/>
              <pc:sldMasterMk cId="0" sldId="2147483648"/>
              <pc:sldLayoutMk cId="0" sldId="2147483662"/>
              <ac:spMk id="3" creationId="{B38F9965-E105-471F-5242-7EE31010CEB5}"/>
            </ac:spMkLst>
          </pc:spChg>
        </pc:sldLayoutChg>
        <pc:sldLayoutChg chg="addSp mod">
          <pc:chgData name="Daisy Dandara Marschalk" userId="243ee98c-7c2f-4928-8e18-b75ed2d23918" providerId="ADAL" clId="{75F1A9B5-1B27-49C8-8F16-38E5D6BF8300}" dt="2026-07-16T19:34:52.547" v="124" actId="22"/>
          <pc:sldLayoutMkLst>
            <pc:docMk/>
            <pc:sldMasterMk cId="0" sldId="2147483648"/>
            <pc:sldLayoutMk cId="0" sldId="2147483663"/>
          </pc:sldLayoutMkLst>
          <pc:spChg chg="add">
            <ac:chgData name="Daisy Dandara Marschalk" userId="243ee98c-7c2f-4928-8e18-b75ed2d23918" providerId="ADAL" clId="{75F1A9B5-1B27-49C8-8F16-38E5D6BF8300}" dt="2026-07-16T19:34:52.547" v="124" actId="22"/>
            <ac:spMkLst>
              <pc:docMk/>
              <pc:sldMasterMk cId="0" sldId="2147483648"/>
              <pc:sldLayoutMk cId="0" sldId="2147483663"/>
              <ac:spMk id="3" creationId="{C5C0FE5B-9CC2-4F7D-8DFF-1D22F6862747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4:57.097" v="126" actId="207"/>
          <pc:sldLayoutMkLst>
            <pc:docMk/>
            <pc:sldMasterMk cId="0" sldId="2147483648"/>
            <pc:sldLayoutMk cId="0" sldId="2147483664"/>
          </pc:sldLayoutMkLst>
          <pc:spChg chg="add mod">
            <ac:chgData name="Daisy Dandara Marschalk" userId="243ee98c-7c2f-4928-8e18-b75ed2d23918" providerId="ADAL" clId="{75F1A9B5-1B27-49C8-8F16-38E5D6BF8300}" dt="2026-07-16T19:34:57.097" v="126" actId="207"/>
            <ac:spMkLst>
              <pc:docMk/>
              <pc:sldMasterMk cId="0" sldId="2147483648"/>
              <pc:sldLayoutMk cId="0" sldId="2147483664"/>
              <ac:spMk id="3" creationId="{A16A4CB8-F5B9-4937-ECF5-270C91BD224E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5:00.653" v="128" actId="207"/>
          <pc:sldLayoutMkLst>
            <pc:docMk/>
            <pc:sldMasterMk cId="0" sldId="2147483648"/>
            <pc:sldLayoutMk cId="0" sldId="2147483667"/>
          </pc:sldLayoutMkLst>
          <pc:spChg chg="add mod">
            <ac:chgData name="Daisy Dandara Marschalk" userId="243ee98c-7c2f-4928-8e18-b75ed2d23918" providerId="ADAL" clId="{75F1A9B5-1B27-49C8-8F16-38E5D6BF8300}" dt="2026-07-16T19:35:00.653" v="128" actId="207"/>
            <ac:spMkLst>
              <pc:docMk/>
              <pc:sldMasterMk cId="0" sldId="2147483648"/>
              <pc:sldLayoutMk cId="0" sldId="2147483667"/>
              <ac:spMk id="3" creationId="{3F0B537F-F322-2193-B229-6CAB97153E1B}"/>
            </ac:spMkLst>
          </pc:spChg>
        </pc:sldLayoutChg>
        <pc:sldLayoutChg chg="addSp mod">
          <pc:chgData name="Daisy Dandara Marschalk" userId="243ee98c-7c2f-4928-8e18-b75ed2d23918" providerId="ADAL" clId="{75F1A9B5-1B27-49C8-8F16-38E5D6BF8300}" dt="2026-07-16T19:35:01.863" v="129" actId="22"/>
          <pc:sldLayoutMkLst>
            <pc:docMk/>
            <pc:sldMasterMk cId="0" sldId="2147483648"/>
            <pc:sldLayoutMk cId="0" sldId="2147483669"/>
          </pc:sldLayoutMkLst>
          <pc:spChg chg="add">
            <ac:chgData name="Daisy Dandara Marschalk" userId="243ee98c-7c2f-4928-8e18-b75ed2d23918" providerId="ADAL" clId="{75F1A9B5-1B27-49C8-8F16-38E5D6BF8300}" dt="2026-07-16T19:35:01.863" v="129" actId="22"/>
            <ac:spMkLst>
              <pc:docMk/>
              <pc:sldMasterMk cId="0" sldId="2147483648"/>
              <pc:sldLayoutMk cId="0" sldId="2147483669"/>
              <ac:spMk id="3" creationId="{208753D3-7823-8799-DA8F-5AC29F264AAD}"/>
            </ac:spMkLst>
          </pc:spChg>
        </pc:sldLayoutChg>
        <pc:sldLayoutChg chg="addSp modSp mod">
          <pc:chgData name="Daisy Dandara Marschalk" userId="243ee98c-7c2f-4928-8e18-b75ed2d23918" providerId="ADAL" clId="{75F1A9B5-1B27-49C8-8F16-38E5D6BF8300}" dt="2026-07-16T19:35:05.794" v="131" actId="207"/>
          <pc:sldLayoutMkLst>
            <pc:docMk/>
            <pc:sldMasterMk cId="0" sldId="2147483648"/>
            <pc:sldLayoutMk cId="0" sldId="2147483670"/>
          </pc:sldLayoutMkLst>
          <pc:spChg chg="add mod">
            <ac:chgData name="Daisy Dandara Marschalk" userId="243ee98c-7c2f-4928-8e18-b75ed2d23918" providerId="ADAL" clId="{75F1A9B5-1B27-49C8-8F16-38E5D6BF8300}" dt="2026-07-16T19:35:05.794" v="131" actId="207"/>
            <ac:spMkLst>
              <pc:docMk/>
              <pc:sldMasterMk cId="0" sldId="2147483648"/>
              <pc:sldLayoutMk cId="0" sldId="2147483670"/>
              <ac:spMk id="3" creationId="{F3148C45-8392-F4E2-A97B-3DAC0A18116F}"/>
            </ac:spMkLst>
          </pc:spChg>
        </pc:sldLayoutChg>
        <pc:sldLayoutChg chg="addSp delSp modSp mod">
          <pc:chgData name="Daisy Dandara Marschalk" userId="243ee98c-7c2f-4928-8e18-b75ed2d23918" providerId="ADAL" clId="{75F1A9B5-1B27-49C8-8F16-38E5D6BF8300}" dt="2026-07-16T19:35:09.829" v="133" actId="207"/>
          <pc:sldLayoutMkLst>
            <pc:docMk/>
            <pc:sldMasterMk cId="0" sldId="2147483648"/>
            <pc:sldLayoutMk cId="0" sldId="2147483671"/>
          </pc:sldLayoutMkLst>
          <pc:spChg chg="add mod">
            <ac:chgData name="Daisy Dandara Marschalk" userId="243ee98c-7c2f-4928-8e18-b75ed2d23918" providerId="ADAL" clId="{75F1A9B5-1B27-49C8-8F16-38E5D6BF8300}" dt="2026-07-16T19:35:09.829" v="133" actId="207"/>
            <ac:spMkLst>
              <pc:docMk/>
              <pc:sldMasterMk cId="0" sldId="2147483648"/>
              <pc:sldLayoutMk cId="0" sldId="2147483671"/>
              <ac:spMk id="3" creationId="{4240C125-05AA-E8DD-30FF-AB599813E663}"/>
            </ac:spMkLst>
          </pc:spChg>
        </pc:sldLayoutChg>
        <pc:sldLayoutChg chg="addSp delSp modSp mod">
          <pc:chgData name="Daisy Dandara Marschalk" userId="243ee98c-7c2f-4928-8e18-b75ed2d23918" providerId="ADAL" clId="{75F1A9B5-1B27-49C8-8F16-38E5D6BF8300}" dt="2026-07-16T19:35:11.411" v="134" actId="22"/>
          <pc:sldLayoutMkLst>
            <pc:docMk/>
            <pc:sldMasterMk cId="0" sldId="2147483648"/>
            <pc:sldLayoutMk cId="0" sldId="2147483672"/>
          </pc:sldLayoutMkLst>
          <pc:spChg chg="add mod">
            <ac:chgData name="Daisy Dandara Marschalk" userId="243ee98c-7c2f-4928-8e18-b75ed2d23918" providerId="ADAL" clId="{75F1A9B5-1B27-49C8-8F16-38E5D6BF8300}" dt="2026-07-16T19:28:33.954" v="27"/>
            <ac:spMkLst>
              <pc:docMk/>
              <pc:sldMasterMk cId="0" sldId="2147483648"/>
              <pc:sldLayoutMk cId="0" sldId="2147483672"/>
              <ac:spMk id="2" creationId="{146263B0-58E4-F7F5-FE23-9B0F518D24D2}"/>
            </ac:spMkLst>
          </pc:spChg>
          <pc:spChg chg="add mod">
            <ac:chgData name="Daisy Dandara Marschalk" userId="243ee98c-7c2f-4928-8e18-b75ed2d23918" providerId="ADAL" clId="{75F1A9B5-1B27-49C8-8F16-38E5D6BF8300}" dt="2026-07-16T19:28:33.954" v="27"/>
            <ac:spMkLst>
              <pc:docMk/>
              <pc:sldMasterMk cId="0" sldId="2147483648"/>
              <pc:sldLayoutMk cId="0" sldId="2147483672"/>
              <ac:spMk id="3" creationId="{8EA3FF60-746A-56BC-1E8E-E1100F7E2F09}"/>
            </ac:spMkLst>
          </pc:spChg>
          <pc:spChg chg="add mod">
            <ac:chgData name="Daisy Dandara Marschalk" userId="243ee98c-7c2f-4928-8e18-b75ed2d23918" providerId="ADAL" clId="{75F1A9B5-1B27-49C8-8F16-38E5D6BF8300}" dt="2026-07-16T19:28:33.954" v="27"/>
            <ac:spMkLst>
              <pc:docMk/>
              <pc:sldMasterMk cId="0" sldId="2147483648"/>
              <pc:sldLayoutMk cId="0" sldId="2147483672"/>
              <ac:spMk id="4" creationId="{8349470F-89A9-F0BB-E3A9-50E6AC16D9F7}"/>
            </ac:spMkLst>
          </pc:spChg>
          <pc:spChg chg="add mod">
            <ac:chgData name="Daisy Dandara Marschalk" userId="243ee98c-7c2f-4928-8e18-b75ed2d23918" providerId="ADAL" clId="{75F1A9B5-1B27-49C8-8F16-38E5D6BF8300}" dt="2026-07-16T19:28:33.954" v="27"/>
            <ac:spMkLst>
              <pc:docMk/>
              <pc:sldMasterMk cId="0" sldId="2147483648"/>
              <pc:sldLayoutMk cId="0" sldId="2147483672"/>
              <ac:spMk id="5" creationId="{5CDEB197-68D6-CAAA-E2C7-638E61800B64}"/>
            </ac:spMkLst>
          </pc:spChg>
          <pc:spChg chg="add">
            <ac:chgData name="Daisy Dandara Marschalk" userId="243ee98c-7c2f-4928-8e18-b75ed2d23918" providerId="ADAL" clId="{75F1A9B5-1B27-49C8-8F16-38E5D6BF8300}" dt="2026-07-16T19:35:11.411" v="134" actId="22"/>
            <ac:spMkLst>
              <pc:docMk/>
              <pc:sldMasterMk cId="0" sldId="2147483648"/>
              <pc:sldLayoutMk cId="0" sldId="2147483672"/>
              <ac:spMk id="7" creationId="{3B02386C-6C5C-7205-6110-D31950E75E5A}"/>
            </ac:spMkLst>
          </pc:spChg>
          <pc:picChg chg="add del mod">
            <ac:chgData name="Daisy Dandara Marschalk" userId="243ee98c-7c2f-4928-8e18-b75ed2d23918" providerId="ADAL" clId="{75F1A9B5-1B27-49C8-8F16-38E5D6BF8300}" dt="2026-07-16T19:28:27.530" v="24" actId="478"/>
            <ac:picMkLst>
              <pc:docMk/>
              <pc:sldMasterMk cId="0" sldId="2147483648"/>
              <pc:sldLayoutMk cId="0" sldId="2147483672"/>
              <ac:picMk id="361" creationId="{00000000-0000-0000-0000-000000000000}"/>
            </ac:picMkLst>
          </pc:picChg>
        </pc:sldLayoutChg>
        <pc:sldLayoutChg chg="addSp delSp modSp mod">
          <pc:chgData name="Daisy Dandara Marschalk" userId="243ee98c-7c2f-4928-8e18-b75ed2d23918" providerId="ADAL" clId="{75F1A9B5-1B27-49C8-8F16-38E5D6BF8300}" dt="2026-07-16T19:35:14.626" v="136" actId="207"/>
          <pc:sldLayoutMkLst>
            <pc:docMk/>
            <pc:sldMasterMk cId="0" sldId="2147483648"/>
            <pc:sldLayoutMk cId="0" sldId="2147483673"/>
          </pc:sldLayoutMkLst>
          <pc:spChg chg="add mod">
            <ac:chgData name="Daisy Dandara Marschalk" userId="243ee98c-7c2f-4928-8e18-b75ed2d23918" providerId="ADAL" clId="{75F1A9B5-1B27-49C8-8F16-38E5D6BF8300}" dt="2026-07-16T19:28:44.681" v="32"/>
            <ac:spMkLst>
              <pc:docMk/>
              <pc:sldMasterMk cId="0" sldId="2147483648"/>
              <pc:sldLayoutMk cId="0" sldId="2147483673"/>
              <ac:spMk id="2" creationId="{AEF0F927-7E6C-F50A-769E-4D6B2B523D72}"/>
            </ac:spMkLst>
          </pc:spChg>
          <pc:spChg chg="add mod">
            <ac:chgData name="Daisy Dandara Marschalk" userId="243ee98c-7c2f-4928-8e18-b75ed2d23918" providerId="ADAL" clId="{75F1A9B5-1B27-49C8-8F16-38E5D6BF8300}" dt="2026-07-16T19:28:44.681" v="32"/>
            <ac:spMkLst>
              <pc:docMk/>
              <pc:sldMasterMk cId="0" sldId="2147483648"/>
              <pc:sldLayoutMk cId="0" sldId="2147483673"/>
              <ac:spMk id="3" creationId="{2B1748D8-294D-3517-3D9F-77E2BE261B70}"/>
            </ac:spMkLst>
          </pc:spChg>
          <pc:spChg chg="add mod">
            <ac:chgData name="Daisy Dandara Marschalk" userId="243ee98c-7c2f-4928-8e18-b75ed2d23918" providerId="ADAL" clId="{75F1A9B5-1B27-49C8-8F16-38E5D6BF8300}" dt="2026-07-16T19:28:44.681" v="32"/>
            <ac:spMkLst>
              <pc:docMk/>
              <pc:sldMasterMk cId="0" sldId="2147483648"/>
              <pc:sldLayoutMk cId="0" sldId="2147483673"/>
              <ac:spMk id="4" creationId="{3D3A2B24-1A1F-1C87-D4E0-656E47877385}"/>
            </ac:spMkLst>
          </pc:spChg>
          <pc:spChg chg="add mod">
            <ac:chgData name="Daisy Dandara Marschalk" userId="243ee98c-7c2f-4928-8e18-b75ed2d23918" providerId="ADAL" clId="{75F1A9B5-1B27-49C8-8F16-38E5D6BF8300}" dt="2026-07-16T19:28:44.681" v="32"/>
            <ac:spMkLst>
              <pc:docMk/>
              <pc:sldMasterMk cId="0" sldId="2147483648"/>
              <pc:sldLayoutMk cId="0" sldId="2147483673"/>
              <ac:spMk id="5" creationId="{899A1AB9-08D2-AEE0-B605-46068BFB8A7D}"/>
            </ac:spMkLst>
          </pc:spChg>
          <pc:spChg chg="add mod">
            <ac:chgData name="Daisy Dandara Marschalk" userId="243ee98c-7c2f-4928-8e18-b75ed2d23918" providerId="ADAL" clId="{75F1A9B5-1B27-49C8-8F16-38E5D6BF8300}" dt="2026-07-16T19:35:14.626" v="136" actId="207"/>
            <ac:spMkLst>
              <pc:docMk/>
              <pc:sldMasterMk cId="0" sldId="2147483648"/>
              <pc:sldLayoutMk cId="0" sldId="2147483673"/>
              <ac:spMk id="7" creationId="{67ECF947-18C3-3324-E99D-CA34176696ED}"/>
            </ac:spMkLst>
          </pc:spChg>
        </pc:sldLayoutChg>
      </pc:sldMasterChg>
    </pc:docChg>
  </pc:docChgLst>
  <pc:docChgLst>
    <pc:chgData name="Guilherme Goedert" userId="S::guilhermegoedert@tigre.com::0873cf91-1b5d-4e9d-9b87-26d4ec1d5b1b" providerId="AD" clId="Web-{A721FEFE-7D9D-F736-8953-EF32550AE8B9}"/>
    <pc:docChg chg="modSld">
      <pc:chgData name="Guilherme Goedert" userId="S::guilhermegoedert@tigre.com::0873cf91-1b5d-4e9d-9b87-26d4ec1d5b1b" providerId="AD" clId="Web-{A721FEFE-7D9D-F736-8953-EF32550AE8B9}" dt="2026-07-22T13:51:15.372" v="2" actId="20577"/>
      <pc:docMkLst>
        <pc:docMk/>
      </pc:docMkLst>
      <pc:sldChg chg="modSp">
        <pc:chgData name="Guilherme Goedert" userId="S::guilhermegoedert@tigre.com::0873cf91-1b5d-4e9d-9b87-26d4ec1d5b1b" providerId="AD" clId="Web-{A721FEFE-7D9D-F736-8953-EF32550AE8B9}" dt="2026-07-22T13:51:15.372" v="2" actId="20577"/>
        <pc:sldMkLst>
          <pc:docMk/>
          <pc:sldMk cId="0" sldId="256"/>
        </pc:sldMkLst>
        <pc:spChg chg="mod">
          <ac:chgData name="Guilherme Goedert" userId="S::guilhermegoedert@tigre.com::0873cf91-1b5d-4e9d-9b87-26d4ec1d5b1b" providerId="AD" clId="Web-{A721FEFE-7D9D-F736-8953-EF32550AE8B9}" dt="2026-07-22T13:51:15.372" v="2" actId="20577"/>
          <ac:spMkLst>
            <pc:docMk/>
            <pc:sldMk cId="0" sldId="256"/>
            <ac:spMk id="389" creationId="{00000000-0000-0000-0000-0000000000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pt-BR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2.4620900000000001E-2"/>
          <c:y val="0.16181400000000001"/>
          <c:w val="0.96307699999999996"/>
          <c:h val="0.753570999999999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Market B</c:v>
                </c:pt>
              </c:strCache>
            </c:strRef>
          </c:tx>
          <c:spPr>
            <a:solidFill>
              <a:srgbClr val="0046BF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Set</c:v>
                </c:pt>
                <c:pt idx="9">
                  <c:v>Out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0.3</c:v>
                </c:pt>
                <c:pt idx="1">
                  <c:v>0.8</c:v>
                </c:pt>
                <c:pt idx="2">
                  <c:v>2</c:v>
                </c:pt>
                <c:pt idx="3">
                  <c:v>2.4</c:v>
                </c:pt>
                <c:pt idx="4">
                  <c:v>3</c:v>
                </c:pt>
                <c:pt idx="5">
                  <c:v>3.2</c:v>
                </c:pt>
                <c:pt idx="6">
                  <c:v>3.6</c:v>
                </c:pt>
                <c:pt idx="7">
                  <c:v>4.7</c:v>
                </c:pt>
                <c:pt idx="8">
                  <c:v>5.9</c:v>
                </c:pt>
                <c:pt idx="9">
                  <c:v>5.7</c:v>
                </c:pt>
                <c:pt idx="10">
                  <c:v>6</c:v>
                </c:pt>
                <c:pt idx="1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DE-450F-A2E4-2B1FC0D21B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D9D9D9"/>
            </a:solidFill>
            <a:prstDash val="solid"/>
            <a:round/>
          </a:ln>
        </c:spPr>
        <c:txPr>
          <a:bodyPr rot="0"/>
          <a:lstStyle/>
          <a:p>
            <a:pPr>
              <a:defRPr sz="2200" b="0" i="0" u="none" strike="noStrike">
                <a:solidFill>
                  <a:srgbClr val="929292"/>
                </a:solidFill>
                <a:latin typeface="Inter Tight"/>
              </a:defRPr>
            </a:pPr>
            <a:endParaRPr lang="pt-BR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  <c:max val="10"/>
        </c:scaling>
        <c:delete val="0"/>
        <c:axPos val="l"/>
        <c:majorGridlines>
          <c:spPr>
            <a:ln w="12700" cap="flat">
              <a:solidFill>
                <a:srgbClr val="F2F2F2">
                  <a:alpha val="70000"/>
                </a:srgbClr>
              </a:solidFill>
              <a:prstDash val="solid"/>
              <a:round/>
            </a:ln>
          </c:spPr>
        </c:majorGridlines>
        <c:numFmt formatCode="0.#" sourceLinked="0"/>
        <c:majorTickMark val="none"/>
        <c:minorTickMark val="none"/>
        <c:tickLblPos val="nextTo"/>
        <c:spPr>
          <a:ln w="12700" cap="flat">
            <a:noFill/>
            <a:prstDash val="solid"/>
            <a:round/>
          </a:ln>
        </c:spPr>
        <c:txPr>
          <a:bodyPr rot="0"/>
          <a:lstStyle/>
          <a:p>
            <a:pPr>
              <a:defRPr sz="2200" b="0" i="0" u="none" strike="noStrike">
                <a:solidFill>
                  <a:srgbClr val="595959"/>
                </a:solidFill>
                <a:latin typeface="Inter Tight"/>
              </a:defRPr>
            </a:pPr>
            <a:endParaRPr lang="pt-BR"/>
          </a:p>
        </c:txPr>
        <c:crossAx val="2094734552"/>
        <c:crosses val="autoZero"/>
        <c:crossBetween val="between"/>
        <c:majorUnit val="2.5"/>
        <c:minorUnit val="1.25"/>
      </c:valAx>
      <c:spPr>
        <a:noFill/>
        <a:ln w="12700" cap="flat">
          <a:noFill/>
          <a:miter lim="400000"/>
        </a:ln>
        <a:effectLst/>
      </c:spPr>
    </c:plotArea>
    <c:legend>
      <c:legendPos val="t"/>
      <c:layout>
        <c:manualLayout>
          <c:xMode val="edge"/>
          <c:yMode val="edge"/>
          <c:x val="0.909439"/>
          <c:y val="0"/>
          <c:w val="9.0560600000000005E-2"/>
          <c:h val="7.24437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2200" b="0" i="0" u="none" strike="noStrike">
              <a:solidFill>
                <a:srgbClr val="595959"/>
              </a:solidFill>
              <a:latin typeface="Inter Tight"/>
            </a:defRPr>
          </a:pPr>
          <a:endParaRPr lang="pt-BR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pt-BR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2.4927600000000001E-2"/>
          <c:y val="0.16181400000000001"/>
          <c:w val="0.97007200000000005"/>
          <c:h val="0.753570999999999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Market A</c:v>
                </c:pt>
              </c:strCache>
            </c:strRef>
          </c:tx>
          <c:spPr>
            <a:solidFill>
              <a:srgbClr val="002375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0.1</c:v>
                </c:pt>
                <c:pt idx="1">
                  <c:v>0.2</c:v>
                </c:pt>
                <c:pt idx="2">
                  <c:v>0.4</c:v>
                </c:pt>
                <c:pt idx="3">
                  <c:v>0.7</c:v>
                </c:pt>
                <c:pt idx="4">
                  <c:v>1</c:v>
                </c:pt>
                <c:pt idx="5">
                  <c:v>2</c:v>
                </c:pt>
                <c:pt idx="6">
                  <c:v>2.6</c:v>
                </c:pt>
                <c:pt idx="7">
                  <c:v>2.9</c:v>
                </c:pt>
                <c:pt idx="8">
                  <c:v>3.4</c:v>
                </c:pt>
                <c:pt idx="9">
                  <c:v>4</c:v>
                </c:pt>
                <c:pt idx="10">
                  <c:v>4.7</c:v>
                </c:pt>
                <c:pt idx="1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1A-4E45-9A9A-1D22374F12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D9D9D9"/>
            </a:solidFill>
            <a:prstDash val="solid"/>
            <a:round/>
          </a:ln>
        </c:spPr>
        <c:txPr>
          <a:bodyPr rot="0"/>
          <a:lstStyle/>
          <a:p>
            <a:pPr>
              <a:defRPr sz="2200" b="0" i="0" u="none" strike="noStrike">
                <a:solidFill>
                  <a:srgbClr val="929292"/>
                </a:solidFill>
                <a:latin typeface="Inter Tight"/>
              </a:defRPr>
            </a:pPr>
            <a:endParaRPr lang="pt-BR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  <c:max val="10"/>
        </c:scaling>
        <c:delete val="0"/>
        <c:axPos val="l"/>
        <c:numFmt formatCode="0.#" sourceLinked="0"/>
        <c:majorTickMark val="none"/>
        <c:minorTickMark val="none"/>
        <c:tickLblPos val="nextTo"/>
        <c:spPr>
          <a:ln w="12700" cap="flat">
            <a:noFill/>
            <a:prstDash val="solid"/>
            <a:round/>
          </a:ln>
        </c:spPr>
        <c:txPr>
          <a:bodyPr rot="0"/>
          <a:lstStyle/>
          <a:p>
            <a:pPr>
              <a:defRPr sz="2200" b="0" i="0" u="none" strike="noStrike">
                <a:solidFill>
                  <a:srgbClr val="000000"/>
                </a:solidFill>
                <a:latin typeface="Inter Tight"/>
              </a:defRPr>
            </a:pPr>
            <a:endParaRPr lang="pt-BR"/>
          </a:p>
        </c:txPr>
        <c:crossAx val="2094734552"/>
        <c:crosses val="autoZero"/>
        <c:crossBetween val="between"/>
        <c:majorUnit val="2.5"/>
        <c:minorUnit val="1.25"/>
      </c:valAx>
      <c:spPr>
        <a:noFill/>
        <a:ln w="12700" cap="flat">
          <a:noFill/>
          <a:miter lim="400000"/>
        </a:ln>
        <a:effectLst/>
      </c:spPr>
    </c:plotArea>
    <c:legend>
      <c:legendPos val="t"/>
      <c:layout>
        <c:manualLayout>
          <c:xMode val="edge"/>
          <c:yMode val="edge"/>
          <c:x val="0.80020100000000005"/>
          <c:y val="0"/>
          <c:w val="8.6547799999999994E-2"/>
          <c:h val="7.24437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2200" b="0" i="0" u="none" strike="noStrike">
              <a:solidFill>
                <a:srgbClr val="595959"/>
              </a:solidFill>
              <a:latin typeface="Inter Tight"/>
            </a:defRPr>
          </a:pPr>
          <a:endParaRPr lang="pt-BR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pt-BR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1924600000000001E-2"/>
          <c:y val="2.68604E-2"/>
          <c:w val="0.943075"/>
          <c:h val="0.8734929999999999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 Patients</c:v>
                </c:pt>
              </c:strCache>
            </c:strRef>
          </c:tx>
          <c:spPr>
            <a:ln w="28575" cap="rnd">
              <a:solidFill>
                <a:schemeClr val="accent1"/>
              </a:solidFill>
              <a:prstDash val="solid"/>
              <a:round/>
            </a:ln>
            <a:effectLst/>
          </c:spPr>
          <c:marker>
            <c:symbol val="square"/>
            <c:size val="4"/>
            <c:spPr>
              <a:solidFill>
                <a:srgbClr val="262626"/>
              </a:solidFill>
              <a:ln w="9525" cap="flat">
                <a:solidFill>
                  <a:schemeClr val="accent1"/>
                </a:solidFill>
                <a:prstDash val="solid"/>
                <a:miter lim="800000"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1 Mon</c:v>
                </c:pt>
                <c:pt idx="1">
                  <c:v>2 Tue</c:v>
                </c:pt>
                <c:pt idx="2">
                  <c:v>3 Wed</c:v>
                </c:pt>
                <c:pt idx="3">
                  <c:v>4 Thu</c:v>
                </c:pt>
                <c:pt idx="4">
                  <c:v>5 Fri</c:v>
                </c:pt>
                <c:pt idx="5">
                  <c:v>6 Sat</c:v>
                </c:pt>
                <c:pt idx="6">
                  <c:v>7 Sun</c:v>
                </c:pt>
                <c:pt idx="7">
                  <c:v>8 Mon</c:v>
                </c:pt>
                <c:pt idx="8">
                  <c:v>9 Tue</c:v>
                </c:pt>
                <c:pt idx="9">
                  <c:v>10 Wed</c:v>
                </c:pt>
                <c:pt idx="10">
                  <c:v>11 Thu</c:v>
                </c:pt>
                <c:pt idx="11">
                  <c:v>12 Fri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1245</c:v>
                </c:pt>
                <c:pt idx="1">
                  <c:v>4566</c:v>
                </c:pt>
                <c:pt idx="2">
                  <c:v>1636</c:v>
                </c:pt>
                <c:pt idx="3">
                  <c:v>8454</c:v>
                </c:pt>
                <c:pt idx="4">
                  <c:v>2467</c:v>
                </c:pt>
                <c:pt idx="5">
                  <c:v>3453</c:v>
                </c:pt>
                <c:pt idx="6">
                  <c:v>4246</c:v>
                </c:pt>
                <c:pt idx="7">
                  <c:v>3467</c:v>
                </c:pt>
                <c:pt idx="8">
                  <c:v>6468</c:v>
                </c:pt>
                <c:pt idx="9">
                  <c:v>5356</c:v>
                </c:pt>
                <c:pt idx="10">
                  <c:v>6535</c:v>
                </c:pt>
                <c:pt idx="11">
                  <c:v>3560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AED-495C-B3B2-0A74C18343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4734552"/>
        <c:axId val="2094734553"/>
      </c:line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D9D9D9"/>
            </a:solidFill>
            <a:prstDash val="solid"/>
            <a:round/>
          </a:ln>
        </c:spPr>
        <c:txPr>
          <a:bodyPr rot="0"/>
          <a:lstStyle/>
          <a:p>
            <a:pPr>
              <a:defRPr sz="1600" b="0" i="0" u="none" strike="noStrike">
                <a:solidFill>
                  <a:srgbClr val="595959"/>
                </a:solidFill>
                <a:latin typeface="Inter Tight"/>
              </a:defRPr>
            </a:pPr>
            <a:endParaRPr lang="pt-BR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D9D9D9"/>
              </a:solidFill>
              <a:prstDash val="solid"/>
              <a:round/>
            </a:ln>
          </c:spPr>
        </c:majorGridlines>
        <c:numFmt formatCode="#,##0" sourceLinked="0"/>
        <c:majorTickMark val="none"/>
        <c:minorTickMark val="none"/>
        <c:tickLblPos val="nextTo"/>
        <c:spPr>
          <a:ln w="12700" cap="flat">
            <a:noFill/>
            <a:prstDash val="solid"/>
            <a:round/>
          </a:ln>
        </c:spPr>
        <c:txPr>
          <a:bodyPr rot="0"/>
          <a:lstStyle/>
          <a:p>
            <a:pPr>
              <a:defRPr sz="1600" b="0" i="0" u="none" strike="noStrike">
                <a:solidFill>
                  <a:srgbClr val="595959"/>
                </a:solidFill>
                <a:latin typeface="Inter Tight"/>
              </a:defRPr>
            </a:pPr>
            <a:endParaRPr lang="pt-BR"/>
          </a:p>
        </c:txPr>
        <c:crossAx val="2094734552"/>
        <c:crosses val="autoZero"/>
        <c:crossBetween val="between"/>
        <c:majorUnit val="2250"/>
        <c:minorUnit val="112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0.428477"/>
          <c:y val="0.96064000000000005"/>
          <c:w val="0.15184600000000001"/>
          <c:h val="3.9360399999999997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1600" b="0" i="0" u="none" strike="noStrike">
              <a:solidFill>
                <a:srgbClr val="595959"/>
              </a:solidFill>
              <a:latin typeface="Inter Tight"/>
            </a:defRPr>
          </a:pPr>
          <a:endParaRPr lang="pt-BR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Shape 38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87" name="Shape 38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chart" Target="../charts/chart1.xml"/><Relationship Id="rId7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chart" Target="../charts/chart2.xml"/><Relationship Id="rId9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chart" Target="../charts/chart3.xml"/><Relationship Id="rId7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Capa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filme-colado.png" descr="filme-colad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Nível de Corpo Um…"/>
          <p:cNvSpPr txBox="1">
            <a:spLocks noGrp="1"/>
          </p:cNvSpPr>
          <p:nvPr>
            <p:ph type="body" sz="quarter" idx="1"/>
          </p:nvPr>
        </p:nvSpPr>
        <p:spPr>
          <a:xfrm>
            <a:off x="13044239" y="8353598"/>
            <a:ext cx="9447461" cy="185266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1pPr>
            <a:lvl2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2pPr>
            <a:lvl3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3pPr>
            <a:lvl4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4pPr>
            <a:lvl5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15" name="Data 00.00.2026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044239" y="11363018"/>
            <a:ext cx="4947197" cy="875705"/>
          </a:xfrm>
          <a:prstGeom prst="rect">
            <a:avLst/>
          </a:prstGeom>
        </p:spPr>
        <p:txBody>
          <a:bodyPr anchor="t"/>
          <a:lstStyle>
            <a:lvl1pPr marL="0" indent="0" defTabSz="139700">
              <a:spcBef>
                <a:spcPts val="4500"/>
              </a:spcBef>
              <a:buSzTx/>
              <a:buNone/>
              <a:defRPr sz="20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data</a:t>
            </a:r>
          </a:p>
        </p:txBody>
      </p:sp>
      <p:sp>
        <p:nvSpPr>
          <p:cNvPr id="16" name="Nome Sobrenom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3044239" y="12391718"/>
            <a:ext cx="4947197" cy="875705"/>
          </a:xfrm>
          <a:prstGeom prst="rect">
            <a:avLst/>
          </a:prstGeom>
        </p:spPr>
        <p:txBody>
          <a:bodyPr anchor="t"/>
          <a:lstStyle>
            <a:lvl1pPr marL="0" indent="0" defTabSz="139700">
              <a:spcBef>
                <a:spcPts val="4500"/>
              </a:spcBef>
              <a:buSzTx/>
              <a:buNone/>
              <a:defRPr sz="20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rPr lang="pt-BR" dirty="0"/>
              <a:t>Nome Área/Departamento</a:t>
            </a:r>
            <a:endParaRPr dirty="0"/>
          </a:p>
        </p:txBody>
      </p:sp>
      <p:pic>
        <p:nvPicPr>
          <p:cNvPr id="17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342" y="11916475"/>
            <a:ext cx="8349213" cy="1127691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Texto do Título"/>
          <p:cNvSpPr txBox="1">
            <a:spLocks noGrp="1"/>
          </p:cNvSpPr>
          <p:nvPr>
            <p:ph type="body" sz="quarter" idx="23"/>
          </p:nvPr>
        </p:nvSpPr>
        <p:spPr>
          <a:xfrm>
            <a:off x="13044239" y="4028488"/>
            <a:ext cx="9447461" cy="3193754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80000"/>
              </a:lnSpc>
              <a:spcBef>
                <a:spcPts val="0"/>
              </a:spcBef>
              <a:buSzTx/>
              <a:buNone/>
              <a:defRPr sz="11200">
                <a:solidFill>
                  <a:srgbClr val="FFFFFF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Texto do Título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B589E14E-E770-E386-FD06-FED6BA7F98D9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41DA4174-5EA2-0D85-719F-AE78EFD656F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36986" b="45263"/>
          <a:stretch>
            <a:fillRect/>
          </a:stretch>
        </p:blipFill>
        <p:spPr>
          <a:xfrm>
            <a:off x="-876422" y="1011226"/>
            <a:ext cx="876422" cy="99073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48C68EBA-A354-4131-F17B-E1E4F5A7581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876422" y="2019127"/>
            <a:ext cx="876422" cy="99073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55C22E0E-9F7F-9500-413E-FAEA1AD3CBD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876422" y="3050389"/>
            <a:ext cx="876422" cy="99073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C48CFCB8-47C2-640C-B4BE-D29DA36B2F1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876422" y="0"/>
            <a:ext cx="876422" cy="992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o 03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ettyImages-1656278047-min.jpeg"/>
          <p:cNvSpPr>
            <a:spLocks noGrp="1"/>
          </p:cNvSpPr>
          <p:nvPr>
            <p:ph type="pic" idx="21"/>
          </p:nvPr>
        </p:nvSpPr>
        <p:spPr>
          <a:xfrm>
            <a:off x="1519679" y="0"/>
            <a:ext cx="25717501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43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half" idx="22"/>
          </p:nvPr>
        </p:nvSpPr>
        <p:spPr>
          <a:xfrm>
            <a:off x="878879" y="4552577"/>
            <a:ext cx="10504588" cy="8095160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144" name="Título"/>
          <p:cNvSpPr txBox="1">
            <a:spLocks noGrp="1"/>
          </p:cNvSpPr>
          <p:nvPr>
            <p:ph type="body" sz="quarter" idx="23"/>
          </p:nvPr>
        </p:nvSpPr>
        <p:spPr>
          <a:xfrm>
            <a:off x="876300" y="22733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pic>
        <p:nvPicPr>
          <p:cNvPr id="145" name="Imagem" descr="Image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845DFBA8-DDDA-CB39-93DB-35D11756CCBC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EE6CF9AF-EDDE-047C-DCAE-3F8F8B84BDB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36986" b="45263"/>
          <a:stretch>
            <a:fillRect/>
          </a:stretch>
        </p:blipFill>
        <p:spPr>
          <a:xfrm>
            <a:off x="-876422" y="1011226"/>
            <a:ext cx="876422" cy="99073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1E00F6C0-EC45-0D2E-9F6A-74725779970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876422" y="2019127"/>
            <a:ext cx="876422" cy="99073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A5A11BC2-BB23-6E06-8493-7B423A08F2D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876422" y="3050389"/>
            <a:ext cx="876422" cy="99073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13746EC0-194E-DB50-DDC1-3076C7BFCFD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876422" y="0"/>
            <a:ext cx="876422" cy="992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o 04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half" idx="21"/>
          </p:nvPr>
        </p:nvSpPr>
        <p:spPr>
          <a:xfrm>
            <a:off x="13185179" y="4555951"/>
            <a:ext cx="10504588" cy="8091786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154" name="Título"/>
          <p:cNvSpPr txBox="1">
            <a:spLocks noGrp="1"/>
          </p:cNvSpPr>
          <p:nvPr>
            <p:ph type="body" sz="quarter" idx="22"/>
          </p:nvPr>
        </p:nvSpPr>
        <p:spPr>
          <a:xfrm>
            <a:off x="13182600" y="27813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sp>
        <p:nvSpPr>
          <p:cNvPr id="155" name="GettyImages-1656278047-min.jpeg"/>
          <p:cNvSpPr>
            <a:spLocks noGrp="1"/>
          </p:cNvSpPr>
          <p:nvPr>
            <p:ph type="pic" idx="23"/>
          </p:nvPr>
        </p:nvSpPr>
        <p:spPr>
          <a:xfrm>
            <a:off x="-10683086" y="0"/>
            <a:ext cx="25717501" cy="137160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pic>
        <p:nvPicPr>
          <p:cNvPr id="156" name="Imagem" descr="Image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7602B40B-DB46-2E9F-418E-E368ED0848FB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EB5DEA9-48FA-22AE-AC43-63F6AA3462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36986" b="45263"/>
          <a:stretch>
            <a:fillRect/>
          </a:stretch>
        </p:blipFill>
        <p:spPr>
          <a:xfrm>
            <a:off x="-876422" y="1011226"/>
            <a:ext cx="876422" cy="99073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E9429010-A87C-F748-30A3-52AF15F9DAA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876422" y="2019127"/>
            <a:ext cx="876422" cy="99073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75987C3E-5458-E9F3-2EE3-D7E3000C0B4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876422" y="3050389"/>
            <a:ext cx="876422" cy="99073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8B650FF5-7331-F40F-2DEC-6167FE8B8B3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876422" y="0"/>
            <a:ext cx="876422" cy="992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o 05 imagem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ettyImages-1656278047-min.jpeg"/>
          <p:cNvSpPr>
            <a:spLocks noGrp="1"/>
          </p:cNvSpPr>
          <p:nvPr>
            <p:ph type="pic" idx="21"/>
          </p:nvPr>
        </p:nvSpPr>
        <p:spPr>
          <a:xfrm>
            <a:off x="-291163" y="6514332"/>
            <a:ext cx="24720254" cy="1318413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65" name="Título"/>
          <p:cNvSpPr txBox="1">
            <a:spLocks noGrp="1"/>
          </p:cNvSpPr>
          <p:nvPr>
            <p:ph type="body" sz="quarter" idx="22"/>
          </p:nvPr>
        </p:nvSpPr>
        <p:spPr>
          <a:xfrm>
            <a:off x="876300" y="22733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sp>
        <p:nvSpPr>
          <p:cNvPr id="166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3"/>
          </p:nvPr>
        </p:nvSpPr>
        <p:spPr>
          <a:xfrm>
            <a:off x="878879" y="4634135"/>
            <a:ext cx="10504588" cy="3882927"/>
          </a:xfrm>
          <a:prstGeom prst="rect">
            <a:avLst/>
          </a:prstGeom>
        </p:spPr>
        <p:txBody>
          <a:bodyPr anchor="b"/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167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4"/>
          </p:nvPr>
        </p:nvSpPr>
        <p:spPr>
          <a:xfrm>
            <a:off x="12179746" y="4634135"/>
            <a:ext cx="10504588" cy="3882927"/>
          </a:xfrm>
          <a:prstGeom prst="rect">
            <a:avLst/>
          </a:prstGeom>
        </p:spPr>
        <p:txBody>
          <a:bodyPr anchor="b"/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pic>
        <p:nvPicPr>
          <p:cNvPr id="168" name="Imagem" descr="Image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0CEBEDBB-E1DE-A62D-D54A-A2B3CCE2F66F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A06FAD03-CC3C-9D8B-E367-BACEE255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36986" b="45263"/>
          <a:stretch>
            <a:fillRect/>
          </a:stretch>
        </p:blipFill>
        <p:spPr>
          <a:xfrm>
            <a:off x="-876422" y="1011226"/>
            <a:ext cx="876422" cy="99073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60ACEA6-9329-1E1E-B2D6-01C281D9D86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876422" y="2019127"/>
            <a:ext cx="876422" cy="99073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424847AD-23B2-A6C2-E1E7-50C21FDB4D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876422" y="3050389"/>
            <a:ext cx="876422" cy="99073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AC453EFD-098A-A747-4E44-FE983F07284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876422" y="0"/>
            <a:ext cx="876422" cy="992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o 06 imagem horizontal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ettyImages-1656278047-min.jpeg"/>
          <p:cNvSpPr>
            <a:spLocks noGrp="1"/>
          </p:cNvSpPr>
          <p:nvPr>
            <p:ph type="pic" idx="21"/>
          </p:nvPr>
        </p:nvSpPr>
        <p:spPr>
          <a:xfrm>
            <a:off x="-10023" y="5303731"/>
            <a:ext cx="24404044" cy="1301549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77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2"/>
          </p:nvPr>
        </p:nvSpPr>
        <p:spPr>
          <a:xfrm>
            <a:off x="878879" y="2246535"/>
            <a:ext cx="10504588" cy="3882927"/>
          </a:xfrm>
          <a:prstGeom prst="rect">
            <a:avLst/>
          </a:prstGeom>
        </p:spPr>
        <p:txBody>
          <a:bodyPr anchor="b"/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178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3"/>
          </p:nvPr>
        </p:nvSpPr>
        <p:spPr>
          <a:xfrm>
            <a:off x="12192446" y="2246535"/>
            <a:ext cx="10504588" cy="3882927"/>
          </a:xfrm>
          <a:prstGeom prst="rect">
            <a:avLst/>
          </a:prstGeom>
        </p:spPr>
        <p:txBody>
          <a:bodyPr anchor="b"/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pic>
        <p:nvPicPr>
          <p:cNvPr id="179" name="Imagem" descr="Image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180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80DA8BB-1E4D-31D6-BC75-A6B0EE996C82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A8A8692C-0FE8-0C62-4166-0CCEE44D86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36986" b="45263"/>
          <a:stretch>
            <a:fillRect/>
          </a:stretch>
        </p:blipFill>
        <p:spPr>
          <a:xfrm>
            <a:off x="-876422" y="1011226"/>
            <a:ext cx="876422" cy="99073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43023275-9A71-826B-C24D-0D773302933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876422" y="2019127"/>
            <a:ext cx="876422" cy="99073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2D9B4864-3B6B-1EE1-CAFE-F1A73AC1039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876422" y="3050389"/>
            <a:ext cx="876422" cy="99073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B93A2253-9FA8-B8F4-EDD8-649AC944DF6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876422" y="0"/>
            <a:ext cx="876422" cy="992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o 06 imagem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filme-colado.png" descr="filme-colado.png"/>
          <p:cNvPicPr>
            <a:picLocks noChangeAspect="1"/>
          </p:cNvPicPr>
          <p:nvPr/>
        </p:nvPicPr>
        <p:blipFill>
          <a:blip r:embed="rId2"/>
          <a:srcRect l="1383" t="1068" r="16302" b="16616"/>
          <a:stretch>
            <a:fillRect/>
          </a:stretch>
        </p:blipFill>
        <p:spPr>
          <a:xfrm rot="10800000" flipH="1">
            <a:off x="0" y="-1"/>
            <a:ext cx="24384000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1"/>
          </p:nvPr>
        </p:nvSpPr>
        <p:spPr>
          <a:xfrm>
            <a:off x="878879" y="6551438"/>
            <a:ext cx="10504588" cy="6228508"/>
          </a:xfrm>
          <a:prstGeom prst="rect">
            <a:avLst/>
          </a:prstGeom>
        </p:spPr>
        <p:txBody>
          <a:bodyPr anchor="b"/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189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2"/>
          </p:nvPr>
        </p:nvSpPr>
        <p:spPr>
          <a:xfrm>
            <a:off x="12169179" y="6551438"/>
            <a:ext cx="10504588" cy="6228508"/>
          </a:xfrm>
          <a:prstGeom prst="rect">
            <a:avLst/>
          </a:prstGeom>
        </p:spPr>
        <p:txBody>
          <a:bodyPr anchor="b"/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190" name="Título"/>
          <p:cNvSpPr txBox="1">
            <a:spLocks noGrp="1"/>
          </p:cNvSpPr>
          <p:nvPr>
            <p:ph type="body" sz="quarter" idx="23"/>
          </p:nvPr>
        </p:nvSpPr>
        <p:spPr>
          <a:xfrm>
            <a:off x="876300" y="22733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FFFFFF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pic>
        <p:nvPicPr>
          <p:cNvPr id="191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B38F9965-E105-471F-5242-7EE31010CEB5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BF8EC4D9-DC34-EFF7-7505-2998BBC3AE8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36986" b="45263"/>
          <a:stretch>
            <a:fillRect/>
          </a:stretch>
        </p:blipFill>
        <p:spPr>
          <a:xfrm>
            <a:off x="-876422" y="1011226"/>
            <a:ext cx="876422" cy="99073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F33BF5F1-1D60-F0C1-B103-162450CEBD5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876422" y="2019127"/>
            <a:ext cx="876422" cy="99073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1F1DC8FC-F37F-5D04-4647-3E047027B18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876422" y="3050389"/>
            <a:ext cx="876422" cy="99073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12D9A575-208E-1999-B8CE-F56D8AC0956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876422" y="0"/>
            <a:ext cx="876422" cy="992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ópicos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filme-colado.png" descr="filme-colado.png"/>
          <p:cNvPicPr>
            <a:picLocks noChangeAspect="1"/>
          </p:cNvPicPr>
          <p:nvPr/>
        </p:nvPicPr>
        <p:blipFill>
          <a:blip r:embed="rId2"/>
          <a:srcRect l="28265" t="1068" r="28821" b="16616"/>
          <a:stretch>
            <a:fillRect/>
          </a:stretch>
        </p:blipFill>
        <p:spPr>
          <a:xfrm rot="10800000" flipH="1">
            <a:off x="11671895" y="-1"/>
            <a:ext cx="1271210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00" name="01"/>
          <p:cNvSpPr txBox="1">
            <a:spLocks noGrp="1"/>
          </p:cNvSpPr>
          <p:nvPr>
            <p:ph type="body" sz="quarter" idx="21"/>
          </p:nvPr>
        </p:nvSpPr>
        <p:spPr>
          <a:xfrm>
            <a:off x="12522200" y="2514600"/>
            <a:ext cx="2126060" cy="118829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01</a:t>
            </a:r>
          </a:p>
        </p:txBody>
      </p:sp>
      <p:sp>
        <p:nvSpPr>
          <p:cNvPr id="201" name="Título"/>
          <p:cNvSpPr txBox="1">
            <a:spLocks noGrp="1"/>
          </p:cNvSpPr>
          <p:nvPr>
            <p:ph type="body" sz="quarter" idx="22"/>
          </p:nvPr>
        </p:nvSpPr>
        <p:spPr>
          <a:xfrm>
            <a:off x="876300" y="108204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sp>
        <p:nvSpPr>
          <p:cNvPr id="202" name="02"/>
          <p:cNvSpPr txBox="1">
            <a:spLocks noGrp="1"/>
          </p:cNvSpPr>
          <p:nvPr>
            <p:ph type="body" sz="quarter" idx="23"/>
          </p:nvPr>
        </p:nvSpPr>
        <p:spPr>
          <a:xfrm>
            <a:off x="12522200" y="5539200"/>
            <a:ext cx="2126060" cy="118829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02</a:t>
            </a:r>
          </a:p>
        </p:txBody>
      </p:sp>
      <p:sp>
        <p:nvSpPr>
          <p:cNvPr id="203" name="03"/>
          <p:cNvSpPr txBox="1">
            <a:spLocks noGrp="1"/>
          </p:cNvSpPr>
          <p:nvPr>
            <p:ph type="body" sz="quarter" idx="24"/>
          </p:nvPr>
        </p:nvSpPr>
        <p:spPr>
          <a:xfrm>
            <a:off x="12522200" y="8563801"/>
            <a:ext cx="2126060" cy="118829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03</a:t>
            </a:r>
          </a:p>
        </p:txBody>
      </p:sp>
      <p:sp>
        <p:nvSpPr>
          <p:cNvPr id="204" name="04"/>
          <p:cNvSpPr txBox="1">
            <a:spLocks noGrp="1"/>
          </p:cNvSpPr>
          <p:nvPr>
            <p:ph type="body" sz="quarter" idx="25"/>
          </p:nvPr>
        </p:nvSpPr>
        <p:spPr>
          <a:xfrm>
            <a:off x="12522200" y="11588401"/>
            <a:ext cx="2126060" cy="1188298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04</a:t>
            </a:r>
          </a:p>
        </p:txBody>
      </p:sp>
      <p:sp>
        <p:nvSpPr>
          <p:cNvPr id="205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6"/>
          </p:nvPr>
        </p:nvSpPr>
        <p:spPr>
          <a:xfrm>
            <a:off x="14372580" y="10164910"/>
            <a:ext cx="8423920" cy="2383781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206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7"/>
          </p:nvPr>
        </p:nvSpPr>
        <p:spPr>
          <a:xfrm>
            <a:off x="14372580" y="7140309"/>
            <a:ext cx="8423920" cy="2383781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207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8"/>
          </p:nvPr>
        </p:nvSpPr>
        <p:spPr>
          <a:xfrm>
            <a:off x="14372580" y="4039508"/>
            <a:ext cx="8423920" cy="2383781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208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9"/>
          </p:nvPr>
        </p:nvSpPr>
        <p:spPr>
          <a:xfrm>
            <a:off x="14372580" y="1014907"/>
            <a:ext cx="8423920" cy="2383781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pic>
        <p:nvPicPr>
          <p:cNvPr id="209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210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5C0FE5B-9CC2-4F7D-8DFF-1D22F6862747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E4D14C87-9D87-936D-80C3-EE8372022AA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36986" b="45263"/>
          <a:stretch>
            <a:fillRect/>
          </a:stretch>
        </p:blipFill>
        <p:spPr>
          <a:xfrm>
            <a:off x="-876422" y="1011226"/>
            <a:ext cx="876422" cy="99073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E81CE071-5700-A163-2FB6-75B18FB40C7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876422" y="2019127"/>
            <a:ext cx="876422" cy="99073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40F24638-F5A6-6643-ADAE-979CA88B0A2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876422" y="3050389"/>
            <a:ext cx="876422" cy="99073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FC56DA29-02E1-A80B-895F-1AE309C219E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876422" y="0"/>
            <a:ext cx="876422" cy="992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ópicos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filme-colado.png" descr="filme-colado.png"/>
          <p:cNvPicPr>
            <a:picLocks noChangeAspect="1"/>
          </p:cNvPicPr>
          <p:nvPr/>
        </p:nvPicPr>
        <p:blipFill>
          <a:blip r:embed="rId2"/>
          <a:srcRect l="1383" t="18598" r="16302" b="45725"/>
          <a:stretch>
            <a:fillRect/>
          </a:stretch>
        </p:blipFill>
        <p:spPr>
          <a:xfrm rot="10800000" flipH="1">
            <a:off x="0" y="7771308"/>
            <a:ext cx="24384000" cy="5944693"/>
          </a:xfrm>
          <a:prstGeom prst="rect">
            <a:avLst/>
          </a:prstGeom>
          <a:ln w="12700">
            <a:miter lim="400000"/>
          </a:ln>
        </p:spPr>
      </p:pic>
      <p:sp>
        <p:nvSpPr>
          <p:cNvPr id="218" name="Título"/>
          <p:cNvSpPr txBox="1">
            <a:spLocks noGrp="1"/>
          </p:cNvSpPr>
          <p:nvPr>
            <p:ph type="body" sz="quarter" idx="21"/>
          </p:nvPr>
        </p:nvSpPr>
        <p:spPr>
          <a:xfrm>
            <a:off x="876300" y="51562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sp>
        <p:nvSpPr>
          <p:cNvPr id="219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2"/>
          </p:nvPr>
        </p:nvSpPr>
        <p:spPr>
          <a:xfrm>
            <a:off x="12181879" y="2908820"/>
            <a:ext cx="11112898" cy="399474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220" name="01"/>
          <p:cNvSpPr txBox="1">
            <a:spLocks noGrp="1"/>
          </p:cNvSpPr>
          <p:nvPr>
            <p:ph type="body" sz="quarter" idx="23"/>
          </p:nvPr>
        </p:nvSpPr>
        <p:spPr>
          <a:xfrm>
            <a:off x="959395" y="8191500"/>
            <a:ext cx="2126061" cy="118829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01</a:t>
            </a:r>
          </a:p>
        </p:txBody>
      </p:sp>
      <p:sp>
        <p:nvSpPr>
          <p:cNvPr id="221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sz="quarter" idx="24"/>
          </p:nvPr>
        </p:nvSpPr>
        <p:spPr>
          <a:xfrm>
            <a:off x="1031775" y="10129096"/>
            <a:ext cx="4456908" cy="2383781"/>
          </a:xfrm>
          <a:prstGeom prst="rect">
            <a:avLst/>
          </a:prstGeom>
        </p:spPr>
        <p:txBody>
          <a:bodyPr anchor="b"/>
          <a:lstStyle/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222" name="02"/>
          <p:cNvSpPr txBox="1">
            <a:spLocks noGrp="1"/>
          </p:cNvSpPr>
          <p:nvPr>
            <p:ph type="body" sz="quarter" idx="25"/>
          </p:nvPr>
        </p:nvSpPr>
        <p:spPr>
          <a:xfrm>
            <a:off x="6887373" y="8191500"/>
            <a:ext cx="2126060" cy="118829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02</a:t>
            </a:r>
          </a:p>
        </p:txBody>
      </p:sp>
      <p:sp>
        <p:nvSpPr>
          <p:cNvPr id="223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sz="quarter" idx="26"/>
          </p:nvPr>
        </p:nvSpPr>
        <p:spPr>
          <a:xfrm>
            <a:off x="6959753" y="10129096"/>
            <a:ext cx="4456907" cy="2383781"/>
          </a:xfrm>
          <a:prstGeom prst="rect">
            <a:avLst/>
          </a:prstGeom>
        </p:spPr>
        <p:txBody>
          <a:bodyPr anchor="b"/>
          <a:lstStyle/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224" name="03"/>
          <p:cNvSpPr txBox="1">
            <a:spLocks noGrp="1"/>
          </p:cNvSpPr>
          <p:nvPr>
            <p:ph type="body" sz="quarter" idx="27"/>
          </p:nvPr>
        </p:nvSpPr>
        <p:spPr>
          <a:xfrm>
            <a:off x="12815351" y="8191500"/>
            <a:ext cx="2126060" cy="118829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03</a:t>
            </a:r>
          </a:p>
        </p:txBody>
      </p:sp>
      <p:sp>
        <p:nvSpPr>
          <p:cNvPr id="225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sz="quarter" idx="28"/>
          </p:nvPr>
        </p:nvSpPr>
        <p:spPr>
          <a:xfrm>
            <a:off x="12887731" y="10129096"/>
            <a:ext cx="4456907" cy="2383781"/>
          </a:xfrm>
          <a:prstGeom prst="rect">
            <a:avLst/>
          </a:prstGeom>
        </p:spPr>
        <p:txBody>
          <a:bodyPr anchor="b"/>
          <a:lstStyle/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226" name="04"/>
          <p:cNvSpPr txBox="1">
            <a:spLocks noGrp="1"/>
          </p:cNvSpPr>
          <p:nvPr>
            <p:ph type="body" sz="quarter" idx="29"/>
          </p:nvPr>
        </p:nvSpPr>
        <p:spPr>
          <a:xfrm>
            <a:off x="18743328" y="8191500"/>
            <a:ext cx="2126061" cy="1188297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04</a:t>
            </a:r>
          </a:p>
        </p:txBody>
      </p:sp>
      <p:sp>
        <p:nvSpPr>
          <p:cNvPr id="227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sz="quarter" idx="30"/>
          </p:nvPr>
        </p:nvSpPr>
        <p:spPr>
          <a:xfrm>
            <a:off x="18815708" y="10129096"/>
            <a:ext cx="4456908" cy="2383781"/>
          </a:xfrm>
          <a:prstGeom prst="rect">
            <a:avLst/>
          </a:prstGeom>
        </p:spPr>
        <p:txBody>
          <a:bodyPr anchor="b"/>
          <a:lstStyle/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pic>
        <p:nvPicPr>
          <p:cNvPr id="228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229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16A4CB8-F5B9-4937-ECF5-270C91BD224E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9C029EC9-FF83-E1CD-FF98-DA2F6ABBDE4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36986" b="45263"/>
          <a:stretch>
            <a:fillRect/>
          </a:stretch>
        </p:blipFill>
        <p:spPr>
          <a:xfrm>
            <a:off x="-876422" y="1011226"/>
            <a:ext cx="876422" cy="99073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87551D8E-A46C-07FA-DDCF-B148E285876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876422" y="2019127"/>
            <a:ext cx="876422" cy="99073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4BAA7323-AEE9-E57A-7686-229670DEAD6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876422" y="3050389"/>
            <a:ext cx="876422" cy="99073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3BBBFAA0-95EE-1D32-C729-451701FA201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876422" y="0"/>
            <a:ext cx="876422" cy="992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ig numb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filme-colado.png" descr="filme-colado.png"/>
          <p:cNvPicPr>
            <a:picLocks noChangeAspect="1"/>
          </p:cNvPicPr>
          <p:nvPr/>
        </p:nvPicPr>
        <p:blipFill>
          <a:blip r:embed="rId2"/>
          <a:srcRect l="28265" t="1068" r="28821" b="16616"/>
          <a:stretch>
            <a:fillRect/>
          </a:stretch>
        </p:blipFill>
        <p:spPr>
          <a:xfrm rot="10800000" flipH="1">
            <a:off x="11671895" y="-1"/>
            <a:ext cx="12712105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37" name="Título"/>
          <p:cNvSpPr txBox="1">
            <a:spLocks noGrp="1"/>
          </p:cNvSpPr>
          <p:nvPr>
            <p:ph type="body" sz="quarter" idx="21"/>
          </p:nvPr>
        </p:nvSpPr>
        <p:spPr>
          <a:xfrm>
            <a:off x="876300" y="68580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sp>
        <p:nvSpPr>
          <p:cNvPr id="238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2"/>
          </p:nvPr>
        </p:nvSpPr>
        <p:spPr>
          <a:xfrm>
            <a:off x="878879" y="8516615"/>
            <a:ext cx="10504588" cy="4131122"/>
          </a:xfrm>
          <a:prstGeom prst="rect">
            <a:avLst/>
          </a:prstGeom>
        </p:spPr>
        <p:txBody>
          <a:bodyPr anchor="b"/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239" name="$67M"/>
          <p:cNvSpPr txBox="1">
            <a:spLocks noGrp="1"/>
          </p:cNvSpPr>
          <p:nvPr>
            <p:ph type="body" sz="quarter" idx="23"/>
          </p:nvPr>
        </p:nvSpPr>
        <p:spPr>
          <a:xfrm>
            <a:off x="12926721" y="8578849"/>
            <a:ext cx="10405846" cy="532130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defTabSz="914400">
              <a:spcBef>
                <a:spcPts val="0"/>
              </a:spcBef>
              <a:buSzTx/>
              <a:buNone/>
              <a:defRPr sz="35000">
                <a:solidFill>
                  <a:srgbClr val="FFFFFF"/>
                </a:solidFill>
                <a:latin typeface="TigreSansVariable-Book"/>
                <a:ea typeface="TigreSansVariable-Book"/>
                <a:cs typeface="TigreSansVariable-Book"/>
                <a:sym typeface="TigreSansVariable-Book"/>
              </a:defRPr>
            </a:lvl1pPr>
          </a:lstStyle>
          <a:p>
            <a:r>
              <a:t>$67M</a:t>
            </a:r>
          </a:p>
        </p:txBody>
      </p:sp>
      <p:sp>
        <p:nvSpPr>
          <p:cNvPr id="240" name="2026"/>
          <p:cNvSpPr txBox="1">
            <a:spLocks noGrp="1"/>
          </p:cNvSpPr>
          <p:nvPr>
            <p:ph type="body" sz="quarter" idx="24"/>
          </p:nvPr>
        </p:nvSpPr>
        <p:spPr>
          <a:xfrm>
            <a:off x="12972950" y="6858000"/>
            <a:ext cx="10627322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80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1pPr>
          </a:lstStyle>
          <a:p>
            <a:r>
              <a:t>2026</a:t>
            </a:r>
          </a:p>
        </p:txBody>
      </p:sp>
      <p:pic>
        <p:nvPicPr>
          <p:cNvPr id="241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7E51EB9D-25B0-F67F-0A09-D044F816BB4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36986" b="45263"/>
          <a:stretch>
            <a:fillRect/>
          </a:stretch>
        </p:blipFill>
        <p:spPr>
          <a:xfrm>
            <a:off x="-876422" y="1011226"/>
            <a:ext cx="876422" cy="990739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B071A270-D094-16A0-9024-585EF65EA38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876422" y="2019127"/>
            <a:ext cx="876422" cy="990738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531A947A-59F3-ED8A-49BE-1FA9153DC27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876422" y="3050389"/>
            <a:ext cx="876422" cy="990738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AAB36C00-FA02-C155-C945-EACAF841C5B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876422" y="0"/>
            <a:ext cx="876422" cy="992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ig number 03">
    <p:bg>
      <p:bgPr>
        <a:solidFill>
          <a:srgbClr val="1B45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Imagem" descr="Image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-324326" y="-210806"/>
            <a:ext cx="25032652" cy="14137612"/>
          </a:xfrm>
          <a:prstGeom prst="rect">
            <a:avLst/>
          </a:prstGeom>
          <a:ln w="25400">
            <a:miter lim="400000"/>
          </a:ln>
        </p:spPr>
      </p:pic>
      <p:sp>
        <p:nvSpPr>
          <p:cNvPr id="250" name="Retângulo"/>
          <p:cNvSpPr/>
          <p:nvPr/>
        </p:nvSpPr>
        <p:spPr>
          <a:xfrm>
            <a:off x="472984" y="6069482"/>
            <a:ext cx="7601275" cy="683315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51" name="Retângulo"/>
          <p:cNvSpPr/>
          <p:nvPr/>
        </p:nvSpPr>
        <p:spPr>
          <a:xfrm>
            <a:off x="8384039" y="6069482"/>
            <a:ext cx="7601275" cy="683315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52" name="Retângulo"/>
          <p:cNvSpPr/>
          <p:nvPr/>
        </p:nvSpPr>
        <p:spPr>
          <a:xfrm>
            <a:off x="16295095" y="6069482"/>
            <a:ext cx="7601275" cy="683315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53" name="+43%"/>
          <p:cNvSpPr txBox="1">
            <a:spLocks noGrp="1"/>
          </p:cNvSpPr>
          <p:nvPr>
            <p:ph type="body" sz="quarter" idx="21"/>
          </p:nvPr>
        </p:nvSpPr>
        <p:spPr>
          <a:xfrm>
            <a:off x="1139068" y="6879642"/>
            <a:ext cx="6269107" cy="3918447"/>
          </a:xfrm>
          <a:prstGeom prst="rect">
            <a:avLst/>
          </a:prstGeom>
        </p:spPr>
        <p:txBody>
          <a:bodyPr anchor="t"/>
          <a:lstStyle>
            <a:lvl1pPr marL="0" indent="0" defTabSz="800735">
              <a:spcBef>
                <a:spcPts val="0"/>
              </a:spcBef>
              <a:buSzTx/>
              <a:buNone/>
              <a:defRPr sz="194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+43%</a:t>
            </a:r>
          </a:p>
        </p:txBody>
      </p:sp>
      <p:sp>
        <p:nvSpPr>
          <p:cNvPr id="254" name="+43%"/>
          <p:cNvSpPr txBox="1">
            <a:spLocks noGrp="1"/>
          </p:cNvSpPr>
          <p:nvPr>
            <p:ph type="body" sz="quarter" idx="22"/>
          </p:nvPr>
        </p:nvSpPr>
        <p:spPr>
          <a:xfrm>
            <a:off x="9050123" y="6879642"/>
            <a:ext cx="6269107" cy="3918447"/>
          </a:xfrm>
          <a:prstGeom prst="rect">
            <a:avLst/>
          </a:prstGeom>
        </p:spPr>
        <p:txBody>
          <a:bodyPr anchor="t"/>
          <a:lstStyle>
            <a:lvl1pPr marL="0" indent="0" defTabSz="800735">
              <a:spcBef>
                <a:spcPts val="0"/>
              </a:spcBef>
              <a:buSzTx/>
              <a:buNone/>
              <a:defRPr sz="194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+43%</a:t>
            </a:r>
          </a:p>
        </p:txBody>
      </p:sp>
      <p:sp>
        <p:nvSpPr>
          <p:cNvPr id="255" name="+43%"/>
          <p:cNvSpPr txBox="1">
            <a:spLocks noGrp="1"/>
          </p:cNvSpPr>
          <p:nvPr>
            <p:ph type="body" sz="quarter" idx="23"/>
          </p:nvPr>
        </p:nvSpPr>
        <p:spPr>
          <a:xfrm>
            <a:off x="16976228" y="6879642"/>
            <a:ext cx="6269107" cy="3918447"/>
          </a:xfrm>
          <a:prstGeom prst="rect">
            <a:avLst/>
          </a:prstGeom>
        </p:spPr>
        <p:txBody>
          <a:bodyPr anchor="t"/>
          <a:lstStyle>
            <a:lvl1pPr marL="0" indent="0" defTabSz="800735">
              <a:spcBef>
                <a:spcPts val="0"/>
              </a:spcBef>
              <a:buSzTx/>
              <a:buNone/>
              <a:defRPr sz="194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+43%</a:t>
            </a:r>
          </a:p>
        </p:txBody>
      </p:sp>
      <p:sp>
        <p:nvSpPr>
          <p:cNvPr id="256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sz="quarter" idx="24"/>
          </p:nvPr>
        </p:nvSpPr>
        <p:spPr>
          <a:xfrm>
            <a:off x="1031775" y="10129096"/>
            <a:ext cx="6163371" cy="2383781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257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sz="quarter" idx="25"/>
          </p:nvPr>
        </p:nvSpPr>
        <p:spPr>
          <a:xfrm>
            <a:off x="8950154" y="10129096"/>
            <a:ext cx="6163370" cy="2383781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258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sz="quarter" idx="26"/>
          </p:nvPr>
        </p:nvSpPr>
        <p:spPr>
          <a:xfrm>
            <a:off x="16868936" y="10129096"/>
            <a:ext cx="6163370" cy="2383781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259" name="Título"/>
          <p:cNvSpPr txBox="1">
            <a:spLocks noGrp="1"/>
          </p:cNvSpPr>
          <p:nvPr>
            <p:ph type="body" sz="quarter" idx="27"/>
          </p:nvPr>
        </p:nvSpPr>
        <p:spPr>
          <a:xfrm>
            <a:off x="876300" y="3410086"/>
            <a:ext cx="10627321" cy="228600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FFFFFF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sp>
        <p:nvSpPr>
          <p:cNvPr id="260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8"/>
          </p:nvPr>
        </p:nvSpPr>
        <p:spPr>
          <a:xfrm>
            <a:off x="12181879" y="1162707"/>
            <a:ext cx="11112898" cy="3994746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pic>
        <p:nvPicPr>
          <p:cNvPr id="261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262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B536041B-29E5-C144-8041-FFF9490DAF9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36986" b="45263"/>
          <a:stretch>
            <a:fillRect/>
          </a:stretch>
        </p:blipFill>
        <p:spPr>
          <a:xfrm>
            <a:off x="-1152470" y="907708"/>
            <a:ext cx="876422" cy="990739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45E058F0-CEB1-49C3-623E-1C740F10493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152470" y="1915609"/>
            <a:ext cx="876422" cy="990738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9DCA250C-4192-07CC-7276-E49A762C6A0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1152470" y="2946871"/>
            <a:ext cx="876422" cy="990738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B7FF2A81-C73E-F6E9-BF09-855947AC92A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52470" y="-103518"/>
            <a:ext cx="876422" cy="992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ig number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filme-colado.png" descr="filme-colado.png"/>
          <p:cNvPicPr>
            <a:picLocks noChangeAspect="1"/>
          </p:cNvPicPr>
          <p:nvPr/>
        </p:nvPicPr>
        <p:blipFill>
          <a:blip r:embed="rId2"/>
          <a:srcRect l="1383" t="18598" r="16302" b="45725"/>
          <a:stretch>
            <a:fillRect/>
          </a:stretch>
        </p:blipFill>
        <p:spPr>
          <a:xfrm rot="10800000" flipH="1">
            <a:off x="0" y="7771308"/>
            <a:ext cx="24384000" cy="5944693"/>
          </a:xfrm>
          <a:prstGeom prst="rect">
            <a:avLst/>
          </a:prstGeom>
          <a:ln w="12700">
            <a:miter lim="400000"/>
          </a:ln>
        </p:spPr>
      </p:pic>
      <p:sp>
        <p:nvSpPr>
          <p:cNvPr id="270" name="Título"/>
          <p:cNvSpPr txBox="1">
            <a:spLocks noGrp="1"/>
          </p:cNvSpPr>
          <p:nvPr>
            <p:ph type="body" sz="quarter" idx="21"/>
          </p:nvPr>
        </p:nvSpPr>
        <p:spPr>
          <a:xfrm>
            <a:off x="876300" y="51562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sp>
        <p:nvSpPr>
          <p:cNvPr id="271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2"/>
          </p:nvPr>
        </p:nvSpPr>
        <p:spPr>
          <a:xfrm>
            <a:off x="12181879" y="2908820"/>
            <a:ext cx="11112898" cy="399474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272" name="$2.4M"/>
          <p:cNvSpPr txBox="1">
            <a:spLocks noGrp="1"/>
          </p:cNvSpPr>
          <p:nvPr>
            <p:ph type="body" sz="quarter" idx="23"/>
          </p:nvPr>
        </p:nvSpPr>
        <p:spPr>
          <a:xfrm>
            <a:off x="6598195" y="8609161"/>
            <a:ext cx="4116289" cy="165963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8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$2.4M</a:t>
            </a:r>
          </a:p>
        </p:txBody>
      </p:sp>
      <p:sp>
        <p:nvSpPr>
          <p:cNvPr id="273" name="Investimento"/>
          <p:cNvSpPr txBox="1">
            <a:spLocks noGrp="1"/>
          </p:cNvSpPr>
          <p:nvPr>
            <p:ph type="body" sz="quarter" idx="24"/>
          </p:nvPr>
        </p:nvSpPr>
        <p:spPr>
          <a:xfrm>
            <a:off x="6598195" y="7703396"/>
            <a:ext cx="4456907" cy="7599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Investimento</a:t>
            </a:r>
          </a:p>
        </p:txBody>
      </p:sp>
      <p:sp>
        <p:nvSpPr>
          <p:cNvPr id="274" name="$2.4M"/>
          <p:cNvSpPr txBox="1">
            <a:spLocks noGrp="1"/>
          </p:cNvSpPr>
          <p:nvPr>
            <p:ph type="body" sz="quarter" idx="25"/>
          </p:nvPr>
        </p:nvSpPr>
        <p:spPr>
          <a:xfrm>
            <a:off x="13012836" y="8609161"/>
            <a:ext cx="4116289" cy="165963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8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$2.4M</a:t>
            </a:r>
          </a:p>
        </p:txBody>
      </p:sp>
      <p:sp>
        <p:nvSpPr>
          <p:cNvPr id="275" name="Valor de Mercado"/>
          <p:cNvSpPr txBox="1">
            <a:spLocks noGrp="1"/>
          </p:cNvSpPr>
          <p:nvPr>
            <p:ph type="body" sz="quarter" idx="26"/>
          </p:nvPr>
        </p:nvSpPr>
        <p:spPr>
          <a:xfrm>
            <a:off x="13012836" y="7703396"/>
            <a:ext cx="4456907" cy="7599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de Mercado</a:t>
            </a:r>
          </a:p>
        </p:txBody>
      </p:sp>
      <p:sp>
        <p:nvSpPr>
          <p:cNvPr id="276" name="$2.4M"/>
          <p:cNvSpPr txBox="1">
            <a:spLocks noGrp="1"/>
          </p:cNvSpPr>
          <p:nvPr>
            <p:ph type="body" sz="quarter" idx="27"/>
          </p:nvPr>
        </p:nvSpPr>
        <p:spPr>
          <a:xfrm>
            <a:off x="19286636" y="8609161"/>
            <a:ext cx="4116289" cy="165963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8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$2.4M</a:t>
            </a:r>
          </a:p>
        </p:txBody>
      </p:sp>
      <p:sp>
        <p:nvSpPr>
          <p:cNvPr id="277" name="Valor Bruto"/>
          <p:cNvSpPr txBox="1">
            <a:spLocks noGrp="1"/>
          </p:cNvSpPr>
          <p:nvPr>
            <p:ph type="body" sz="quarter" idx="28"/>
          </p:nvPr>
        </p:nvSpPr>
        <p:spPr>
          <a:xfrm>
            <a:off x="19286636" y="7703396"/>
            <a:ext cx="4456907" cy="7599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Bruto</a:t>
            </a:r>
          </a:p>
        </p:txBody>
      </p:sp>
      <p:sp>
        <p:nvSpPr>
          <p:cNvPr id="278" name="$2.4M"/>
          <p:cNvSpPr txBox="1">
            <a:spLocks noGrp="1"/>
          </p:cNvSpPr>
          <p:nvPr>
            <p:ph type="body" sz="quarter" idx="29"/>
          </p:nvPr>
        </p:nvSpPr>
        <p:spPr>
          <a:xfrm>
            <a:off x="6598195" y="11746061"/>
            <a:ext cx="4116289" cy="165963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8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$2.4M</a:t>
            </a:r>
          </a:p>
        </p:txBody>
      </p:sp>
      <p:sp>
        <p:nvSpPr>
          <p:cNvPr id="279" name="Investimento"/>
          <p:cNvSpPr txBox="1">
            <a:spLocks noGrp="1"/>
          </p:cNvSpPr>
          <p:nvPr>
            <p:ph type="body" sz="quarter" idx="30"/>
          </p:nvPr>
        </p:nvSpPr>
        <p:spPr>
          <a:xfrm>
            <a:off x="6598195" y="10840296"/>
            <a:ext cx="4456907" cy="7599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Investimento</a:t>
            </a:r>
          </a:p>
        </p:txBody>
      </p:sp>
      <p:sp>
        <p:nvSpPr>
          <p:cNvPr id="280" name="$2.4M"/>
          <p:cNvSpPr txBox="1">
            <a:spLocks noGrp="1"/>
          </p:cNvSpPr>
          <p:nvPr>
            <p:ph type="body" sz="quarter" idx="31"/>
          </p:nvPr>
        </p:nvSpPr>
        <p:spPr>
          <a:xfrm>
            <a:off x="13012836" y="11746061"/>
            <a:ext cx="4116289" cy="165963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8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$2.4M</a:t>
            </a:r>
          </a:p>
        </p:txBody>
      </p:sp>
      <p:sp>
        <p:nvSpPr>
          <p:cNvPr id="281" name="Valor de Mercado"/>
          <p:cNvSpPr txBox="1">
            <a:spLocks noGrp="1"/>
          </p:cNvSpPr>
          <p:nvPr>
            <p:ph type="body" sz="quarter" idx="32"/>
          </p:nvPr>
        </p:nvSpPr>
        <p:spPr>
          <a:xfrm>
            <a:off x="13012836" y="10840296"/>
            <a:ext cx="4456907" cy="7599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de Mercado</a:t>
            </a:r>
          </a:p>
        </p:txBody>
      </p:sp>
      <p:sp>
        <p:nvSpPr>
          <p:cNvPr id="282" name="$2.4M"/>
          <p:cNvSpPr txBox="1">
            <a:spLocks noGrp="1"/>
          </p:cNvSpPr>
          <p:nvPr>
            <p:ph type="body" sz="quarter" idx="33"/>
          </p:nvPr>
        </p:nvSpPr>
        <p:spPr>
          <a:xfrm>
            <a:off x="19286636" y="11746061"/>
            <a:ext cx="4116289" cy="165963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85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$2.4M</a:t>
            </a:r>
          </a:p>
        </p:txBody>
      </p:sp>
      <p:sp>
        <p:nvSpPr>
          <p:cNvPr id="283" name="Valor Bruto"/>
          <p:cNvSpPr txBox="1">
            <a:spLocks noGrp="1"/>
          </p:cNvSpPr>
          <p:nvPr>
            <p:ph type="body" sz="quarter" idx="34"/>
          </p:nvPr>
        </p:nvSpPr>
        <p:spPr>
          <a:xfrm>
            <a:off x="19286636" y="10840296"/>
            <a:ext cx="4456907" cy="7599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Bruto</a:t>
            </a:r>
          </a:p>
        </p:txBody>
      </p:sp>
      <p:pic>
        <p:nvPicPr>
          <p:cNvPr id="284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3F0B537F-F322-2193-B229-6CAB97153E1B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9C8A983E-E8EC-C145-D1DC-6B851AA7FA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36986" b="45263"/>
          <a:stretch>
            <a:fillRect/>
          </a:stretch>
        </p:blipFill>
        <p:spPr>
          <a:xfrm>
            <a:off x="-876422" y="1011226"/>
            <a:ext cx="876422" cy="99073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5D4BF83-543A-2AB3-92A0-138551B2122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876422" y="2019127"/>
            <a:ext cx="876422" cy="99073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6D0C572-C5E0-B92C-5825-9AC5264922A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876422" y="3050389"/>
            <a:ext cx="876422" cy="99073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5CD42EB9-5F9F-0480-7FEC-02CF92482647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876422" y="0"/>
            <a:ext cx="876422" cy="992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apa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m" descr="Imagem"/>
          <p:cNvPicPr>
            <a:picLocks noChangeAspect="1"/>
          </p:cNvPicPr>
          <p:nvPr/>
        </p:nvPicPr>
        <p:blipFill>
          <a:blip r:embed="rId2"/>
          <a:srcRect l="1096" t="1366" r="1096" b="1366"/>
          <a:stretch>
            <a:fillRect/>
          </a:stretch>
        </p:blipFill>
        <p:spPr>
          <a:xfrm rot="10800000">
            <a:off x="-49887" y="-17578"/>
            <a:ext cx="24483774" cy="13751156"/>
          </a:xfrm>
          <a:prstGeom prst="rect">
            <a:avLst/>
          </a:prstGeom>
          <a:ln w="25400">
            <a:miter lim="400000"/>
          </a:ln>
        </p:spPr>
      </p:pic>
      <p:sp>
        <p:nvSpPr>
          <p:cNvPr id="27" name="Nível de Corpo Um…"/>
          <p:cNvSpPr txBox="1">
            <a:spLocks noGrp="1"/>
          </p:cNvSpPr>
          <p:nvPr>
            <p:ph type="body" sz="quarter" idx="1"/>
          </p:nvPr>
        </p:nvSpPr>
        <p:spPr>
          <a:xfrm>
            <a:off x="13044239" y="8353598"/>
            <a:ext cx="9447461" cy="185266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1pPr>
            <a:lvl2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2pPr>
            <a:lvl3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3pPr>
            <a:lvl4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4pPr>
            <a:lvl5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28" name="Data 00.00.2026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044239" y="11363018"/>
            <a:ext cx="4947197" cy="875705"/>
          </a:xfrm>
          <a:prstGeom prst="rect">
            <a:avLst/>
          </a:prstGeom>
        </p:spPr>
        <p:txBody>
          <a:bodyPr anchor="t"/>
          <a:lstStyle>
            <a:lvl1pPr marL="0" indent="0" defTabSz="139700">
              <a:spcBef>
                <a:spcPts val="4500"/>
              </a:spcBef>
              <a:buSzTx/>
              <a:buNone/>
              <a:defRPr sz="20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data</a:t>
            </a:r>
          </a:p>
        </p:txBody>
      </p:sp>
      <p:sp>
        <p:nvSpPr>
          <p:cNvPr id="29" name="Nome Sobrenom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3044239" y="12391718"/>
            <a:ext cx="4947197" cy="875705"/>
          </a:xfrm>
          <a:prstGeom prst="rect">
            <a:avLst/>
          </a:prstGeom>
        </p:spPr>
        <p:txBody>
          <a:bodyPr anchor="t"/>
          <a:lstStyle>
            <a:lvl1pPr marL="0" indent="0" defTabSz="139700">
              <a:spcBef>
                <a:spcPts val="4500"/>
              </a:spcBef>
              <a:buSzTx/>
              <a:buNone/>
              <a:defRPr sz="20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rPr dirty="0"/>
              <a:t>Nome </a:t>
            </a:r>
            <a:r>
              <a:rPr lang="pt-BR" dirty="0"/>
              <a:t>Área/Departamento</a:t>
            </a:r>
            <a:endParaRPr dirty="0"/>
          </a:p>
        </p:txBody>
      </p:sp>
      <p:pic>
        <p:nvPicPr>
          <p:cNvPr id="30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342" y="11916475"/>
            <a:ext cx="8349214" cy="1127691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Texto do Título"/>
          <p:cNvSpPr txBox="1">
            <a:spLocks noGrp="1"/>
          </p:cNvSpPr>
          <p:nvPr>
            <p:ph type="body" sz="quarter" idx="23"/>
          </p:nvPr>
        </p:nvSpPr>
        <p:spPr>
          <a:xfrm>
            <a:off x="13044239" y="4028488"/>
            <a:ext cx="9447461" cy="3193754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80000"/>
              </a:lnSpc>
              <a:spcBef>
                <a:spcPts val="0"/>
              </a:spcBef>
              <a:buSzTx/>
              <a:buNone/>
              <a:defRPr sz="11200">
                <a:solidFill>
                  <a:srgbClr val="FFFFFF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Texto do Título</a:t>
            </a:r>
          </a:p>
        </p:txBody>
      </p:sp>
      <p:sp>
        <p:nvSpPr>
          <p:cNvPr id="32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35F96BFD-4944-5F4A-CC87-1D0127160AB2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B6408A0D-5213-9DAA-1D31-7176B3EFDAF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36986" b="45263"/>
          <a:stretch>
            <a:fillRect/>
          </a:stretch>
        </p:blipFill>
        <p:spPr>
          <a:xfrm>
            <a:off x="-876422" y="1011226"/>
            <a:ext cx="876422" cy="99073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7941A830-C067-CB98-6D7F-679CA245FAB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876422" y="2019127"/>
            <a:ext cx="876422" cy="99073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F51FB287-7943-72BC-F4E3-74786119B5A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876422" y="3050389"/>
            <a:ext cx="876422" cy="99073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C12DF40C-0878-43DF-AD11-A3C769E9B69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876422" y="0"/>
            <a:ext cx="876422" cy="992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fico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filme-colado.png" descr="filme-colado.png"/>
          <p:cNvPicPr>
            <a:picLocks noChangeAspect="1"/>
          </p:cNvPicPr>
          <p:nvPr/>
        </p:nvPicPr>
        <p:blipFill>
          <a:blip r:embed="rId2"/>
          <a:srcRect l="69264"/>
          <a:stretch>
            <a:fillRect/>
          </a:stretch>
        </p:blipFill>
        <p:spPr>
          <a:xfrm>
            <a:off x="-14338" y="0"/>
            <a:ext cx="7494638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Investimento"/>
          <p:cNvSpPr txBox="1">
            <a:spLocks noGrp="1"/>
          </p:cNvSpPr>
          <p:nvPr>
            <p:ph type="body" sz="quarter" idx="21"/>
          </p:nvPr>
        </p:nvSpPr>
        <p:spPr>
          <a:xfrm>
            <a:off x="6598195" y="7703396"/>
            <a:ext cx="4456907" cy="7599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Investimento</a:t>
            </a:r>
          </a:p>
        </p:txBody>
      </p:sp>
      <p:sp>
        <p:nvSpPr>
          <p:cNvPr id="294" name="Valor de Mercado"/>
          <p:cNvSpPr txBox="1">
            <a:spLocks noGrp="1"/>
          </p:cNvSpPr>
          <p:nvPr>
            <p:ph type="body" sz="quarter" idx="22"/>
          </p:nvPr>
        </p:nvSpPr>
        <p:spPr>
          <a:xfrm>
            <a:off x="13012836" y="7703396"/>
            <a:ext cx="4456907" cy="7599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de Mercado</a:t>
            </a:r>
          </a:p>
        </p:txBody>
      </p:sp>
      <p:sp>
        <p:nvSpPr>
          <p:cNvPr id="295" name="Valor Bruto"/>
          <p:cNvSpPr txBox="1">
            <a:spLocks noGrp="1"/>
          </p:cNvSpPr>
          <p:nvPr>
            <p:ph type="body" sz="quarter" idx="23"/>
          </p:nvPr>
        </p:nvSpPr>
        <p:spPr>
          <a:xfrm>
            <a:off x="19286636" y="7703396"/>
            <a:ext cx="4456907" cy="7599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Bruto</a:t>
            </a:r>
          </a:p>
        </p:txBody>
      </p:sp>
      <p:graphicFrame>
        <p:nvGraphicFramePr>
          <p:cNvPr id="296" name="Chart 35"/>
          <p:cNvGraphicFramePr/>
          <p:nvPr/>
        </p:nvGraphicFramePr>
        <p:xfrm>
          <a:off x="1495251" y="6387763"/>
          <a:ext cx="21393720" cy="6692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97" name="Chart 44"/>
          <p:cNvGraphicFramePr/>
          <p:nvPr/>
        </p:nvGraphicFramePr>
        <p:xfrm>
          <a:off x="1495251" y="6387763"/>
          <a:ext cx="21130527" cy="6692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98" name="Título"/>
          <p:cNvSpPr txBox="1">
            <a:spLocks noGrp="1"/>
          </p:cNvSpPr>
          <p:nvPr>
            <p:ph type="body" sz="quarter" idx="24"/>
          </p:nvPr>
        </p:nvSpPr>
        <p:spPr>
          <a:xfrm>
            <a:off x="876300" y="31750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sp>
        <p:nvSpPr>
          <p:cNvPr id="299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5"/>
          </p:nvPr>
        </p:nvSpPr>
        <p:spPr>
          <a:xfrm>
            <a:off x="12181879" y="927620"/>
            <a:ext cx="11112898" cy="399474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pic>
        <p:nvPicPr>
          <p:cNvPr id="300" name="Imagem" descr="Imagem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301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8121855F-928D-D331-7D32-88E8D339684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 r="36986" b="45263"/>
          <a:stretch>
            <a:fillRect/>
          </a:stretch>
        </p:blipFill>
        <p:spPr>
          <a:xfrm>
            <a:off x="-876422" y="1011226"/>
            <a:ext cx="876422" cy="990739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0CA38132-4EE5-65A3-A237-19DE9B22473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876422" y="2019127"/>
            <a:ext cx="876422" cy="990738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62F57C1F-FED8-53EA-FAEB-63E3B5786A4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876422" y="3050389"/>
            <a:ext cx="876422" cy="990738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8DB72C2F-1D73-D0DB-0B94-4FA5389ADC75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876422" y="0"/>
            <a:ext cx="876422" cy="992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fico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filme-colado.png" descr="filme-colado.png"/>
          <p:cNvPicPr>
            <a:picLocks noChangeAspect="1"/>
          </p:cNvPicPr>
          <p:nvPr/>
        </p:nvPicPr>
        <p:blipFill>
          <a:blip r:embed="rId2"/>
          <a:srcRect l="38729" t="1068" r="28821" b="16616"/>
          <a:stretch>
            <a:fillRect/>
          </a:stretch>
        </p:blipFill>
        <p:spPr>
          <a:xfrm rot="10800000" flipH="1">
            <a:off x="14771389" y="-1"/>
            <a:ext cx="9612611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Investimento"/>
          <p:cNvSpPr txBox="1">
            <a:spLocks noGrp="1"/>
          </p:cNvSpPr>
          <p:nvPr>
            <p:ph type="body" sz="quarter" idx="21"/>
          </p:nvPr>
        </p:nvSpPr>
        <p:spPr>
          <a:xfrm>
            <a:off x="6598195" y="7703396"/>
            <a:ext cx="4456907" cy="7599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Investimento</a:t>
            </a:r>
          </a:p>
        </p:txBody>
      </p:sp>
      <p:sp>
        <p:nvSpPr>
          <p:cNvPr id="310" name="TextBox 2"/>
          <p:cNvSpPr txBox="1">
            <a:spLocks noGrp="1"/>
          </p:cNvSpPr>
          <p:nvPr>
            <p:ph type="body" sz="quarter" idx="22"/>
          </p:nvPr>
        </p:nvSpPr>
        <p:spPr>
          <a:xfrm>
            <a:off x="16196357" y="3173814"/>
            <a:ext cx="3895459" cy="6654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defTabSz="182880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Medium"/>
                <a:ea typeface="TigreSansVariable-Medium"/>
                <a:cs typeface="TigreSansVariable-Medium"/>
                <a:sym typeface="TigreSansVariable-Medium"/>
              </a:defRPr>
            </a:lvl1pPr>
          </a:lstStyle>
          <a:p>
            <a:r>
              <a:t>Investimento</a:t>
            </a:r>
          </a:p>
        </p:txBody>
      </p:sp>
      <p:sp>
        <p:nvSpPr>
          <p:cNvPr id="311" name="TextBox 3"/>
          <p:cNvSpPr txBox="1">
            <a:spLocks noGrp="1"/>
          </p:cNvSpPr>
          <p:nvPr>
            <p:ph type="body" sz="quarter" idx="23"/>
          </p:nvPr>
        </p:nvSpPr>
        <p:spPr>
          <a:xfrm>
            <a:off x="16196357" y="3866014"/>
            <a:ext cx="6087897" cy="13766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defTabSz="1828800">
              <a:spcBef>
                <a:spcPts val="0"/>
              </a:spcBef>
              <a:buSzTx/>
              <a:buNone/>
              <a:defRPr sz="8000">
                <a:solidFill>
                  <a:srgbClr val="FFFFFF"/>
                </a:solidFill>
                <a:latin typeface="TigreSansVariable-Medium"/>
                <a:ea typeface="TigreSansVariable-Medium"/>
                <a:cs typeface="TigreSansVariable-Medium"/>
                <a:sym typeface="TigreSansVariable-Medium"/>
              </a:defRPr>
            </a:lvl1pPr>
          </a:lstStyle>
          <a:p>
            <a:r>
              <a:t>$23.5M</a:t>
            </a:r>
          </a:p>
        </p:txBody>
      </p:sp>
      <p:sp>
        <p:nvSpPr>
          <p:cNvPr id="312" name="TextBox 4"/>
          <p:cNvSpPr txBox="1">
            <a:spLocks noGrp="1"/>
          </p:cNvSpPr>
          <p:nvPr>
            <p:ph type="body" sz="quarter" idx="24"/>
          </p:nvPr>
        </p:nvSpPr>
        <p:spPr>
          <a:xfrm>
            <a:off x="20003197" y="4212957"/>
            <a:ext cx="2058373" cy="8813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defTabSz="1828800">
              <a:lnSpc>
                <a:spcPct val="90000"/>
              </a:lnSpc>
              <a:spcBef>
                <a:spcPts val="0"/>
              </a:spcBef>
              <a:buSzTx/>
              <a:buNone/>
              <a:defRPr>
                <a:solidFill>
                  <a:srgbClr val="00004E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34%+</a:t>
            </a:r>
          </a:p>
        </p:txBody>
      </p:sp>
      <p:sp>
        <p:nvSpPr>
          <p:cNvPr id="313" name="TextBox 5"/>
          <p:cNvSpPr txBox="1">
            <a:spLocks noGrp="1"/>
          </p:cNvSpPr>
          <p:nvPr>
            <p:ph type="body" sz="quarter" idx="25"/>
          </p:nvPr>
        </p:nvSpPr>
        <p:spPr>
          <a:xfrm>
            <a:off x="16196357" y="6702124"/>
            <a:ext cx="3895459" cy="6654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defTabSz="182880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Medium"/>
                <a:ea typeface="TigreSansVariable-Medium"/>
                <a:cs typeface="TigreSansVariable-Medium"/>
                <a:sym typeface="TigreSansVariable-Medium"/>
              </a:defRPr>
            </a:lvl1pPr>
          </a:lstStyle>
          <a:p>
            <a:r>
              <a:t>Crescimento</a:t>
            </a:r>
          </a:p>
        </p:txBody>
      </p:sp>
      <p:sp>
        <p:nvSpPr>
          <p:cNvPr id="314" name="TextBox 6"/>
          <p:cNvSpPr txBox="1">
            <a:spLocks noGrp="1"/>
          </p:cNvSpPr>
          <p:nvPr>
            <p:ph type="body" sz="quarter" idx="26"/>
          </p:nvPr>
        </p:nvSpPr>
        <p:spPr>
          <a:xfrm>
            <a:off x="16196357" y="7394323"/>
            <a:ext cx="6087897" cy="13766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defTabSz="1828800">
              <a:spcBef>
                <a:spcPts val="0"/>
              </a:spcBef>
              <a:buSzTx/>
              <a:buNone/>
              <a:defRPr sz="8000">
                <a:solidFill>
                  <a:srgbClr val="FFFFFF"/>
                </a:solidFill>
                <a:latin typeface="TigreSansVariable-Medium"/>
                <a:ea typeface="TigreSansVariable-Medium"/>
                <a:cs typeface="TigreSansVariable-Medium"/>
                <a:sym typeface="TigreSansVariable-Medium"/>
              </a:defRPr>
            </a:lvl1pPr>
          </a:lstStyle>
          <a:p>
            <a:r>
              <a:t>$45.7M</a:t>
            </a:r>
          </a:p>
        </p:txBody>
      </p:sp>
      <p:sp>
        <p:nvSpPr>
          <p:cNvPr id="315" name="TextBox 7"/>
          <p:cNvSpPr txBox="1">
            <a:spLocks noGrp="1"/>
          </p:cNvSpPr>
          <p:nvPr>
            <p:ph type="body" sz="quarter" idx="27"/>
          </p:nvPr>
        </p:nvSpPr>
        <p:spPr>
          <a:xfrm>
            <a:off x="20003197" y="7747902"/>
            <a:ext cx="2058373" cy="8813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defTabSz="1828800">
              <a:lnSpc>
                <a:spcPct val="90000"/>
              </a:lnSpc>
              <a:spcBef>
                <a:spcPts val="0"/>
              </a:spcBef>
              <a:buSzTx/>
              <a:buNone/>
              <a:defRPr>
                <a:solidFill>
                  <a:srgbClr val="00004E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14%+</a:t>
            </a:r>
          </a:p>
        </p:txBody>
      </p:sp>
      <p:sp>
        <p:nvSpPr>
          <p:cNvPr id="316" name="TextBox 8"/>
          <p:cNvSpPr txBox="1">
            <a:spLocks noGrp="1"/>
          </p:cNvSpPr>
          <p:nvPr>
            <p:ph type="body" sz="quarter" idx="28"/>
          </p:nvPr>
        </p:nvSpPr>
        <p:spPr>
          <a:xfrm>
            <a:off x="16196357" y="10054253"/>
            <a:ext cx="3895459" cy="6654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defTabSz="182880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Medium"/>
                <a:ea typeface="TigreSansVariable-Medium"/>
                <a:cs typeface="TigreSansVariable-Medium"/>
                <a:sym typeface="TigreSansVariable-Medium"/>
              </a:defRPr>
            </a:lvl1pPr>
          </a:lstStyle>
          <a:p>
            <a:r>
              <a:t>Valor Bruto</a:t>
            </a:r>
          </a:p>
        </p:txBody>
      </p:sp>
      <p:sp>
        <p:nvSpPr>
          <p:cNvPr id="317" name="TextBox 10"/>
          <p:cNvSpPr txBox="1">
            <a:spLocks noGrp="1"/>
          </p:cNvSpPr>
          <p:nvPr>
            <p:ph type="body" sz="quarter" idx="29"/>
          </p:nvPr>
        </p:nvSpPr>
        <p:spPr>
          <a:xfrm>
            <a:off x="16196357" y="10746455"/>
            <a:ext cx="6087897" cy="13766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defTabSz="1828800">
              <a:spcBef>
                <a:spcPts val="0"/>
              </a:spcBef>
              <a:buSzTx/>
              <a:buNone/>
              <a:defRPr sz="8000">
                <a:solidFill>
                  <a:srgbClr val="FFFFFF"/>
                </a:solidFill>
                <a:latin typeface="TigreSansVariable-Medium"/>
                <a:ea typeface="TigreSansVariable-Medium"/>
                <a:cs typeface="TigreSansVariable-Medium"/>
                <a:sym typeface="TigreSansVariable-Medium"/>
              </a:defRPr>
            </a:lvl1pPr>
          </a:lstStyle>
          <a:p>
            <a:r>
              <a:t>$2.45M</a:t>
            </a:r>
          </a:p>
        </p:txBody>
      </p:sp>
      <p:sp>
        <p:nvSpPr>
          <p:cNvPr id="318" name="TextBox 11"/>
          <p:cNvSpPr txBox="1">
            <a:spLocks noGrp="1"/>
          </p:cNvSpPr>
          <p:nvPr>
            <p:ph type="body" sz="quarter" idx="30"/>
          </p:nvPr>
        </p:nvSpPr>
        <p:spPr>
          <a:xfrm>
            <a:off x="20003197" y="11083690"/>
            <a:ext cx="2058373" cy="8813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defTabSz="1828800">
              <a:lnSpc>
                <a:spcPct val="90000"/>
              </a:lnSpc>
              <a:spcBef>
                <a:spcPts val="0"/>
              </a:spcBef>
              <a:buSzTx/>
              <a:buNone/>
              <a:defRPr>
                <a:solidFill>
                  <a:srgbClr val="00004E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5%+</a:t>
            </a:r>
          </a:p>
        </p:txBody>
      </p:sp>
      <p:graphicFrame>
        <p:nvGraphicFramePr>
          <p:cNvPr id="319" name="Chart 14"/>
          <p:cNvGraphicFramePr/>
          <p:nvPr/>
        </p:nvGraphicFramePr>
        <p:xfrm>
          <a:off x="1025155" y="4293889"/>
          <a:ext cx="12884769" cy="85106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20" name="Imagem" descr="Imagem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208753D3-7823-8799-DA8F-5AC29F264AAD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942E307-E217-F193-7FFD-975EFF7455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36986" b="45263"/>
          <a:stretch>
            <a:fillRect/>
          </a:stretch>
        </p:blipFill>
        <p:spPr>
          <a:xfrm>
            <a:off x="-876422" y="1011226"/>
            <a:ext cx="876422" cy="99073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9738DA12-753F-8CC9-3BBB-69C7BFBAA20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876422" y="2019127"/>
            <a:ext cx="876422" cy="99073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890031AF-15B0-F911-8F8F-9C47C9AA99C3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876422" y="3050389"/>
            <a:ext cx="876422" cy="99073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B91EC7D0-D0ED-9994-A7CA-9C0CE6EA41EB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876422" y="0"/>
            <a:ext cx="876422" cy="992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fico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" name="filme-colado.png" descr="filme-colado.png"/>
          <p:cNvPicPr>
            <a:picLocks noChangeAspect="1"/>
          </p:cNvPicPr>
          <p:nvPr/>
        </p:nvPicPr>
        <p:blipFill>
          <a:blip r:embed="rId2"/>
          <a:srcRect l="12207" t="4419" r="14156" b="43663"/>
          <a:stretch>
            <a:fillRect/>
          </a:stretch>
        </p:blipFill>
        <p:spPr>
          <a:xfrm rot="5400000" flipH="1">
            <a:off x="18385878" y="6014594"/>
            <a:ext cx="7587100" cy="300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29" name="filme-colado.png" descr="filme-colado.png"/>
          <p:cNvPicPr>
            <a:picLocks noChangeAspect="1"/>
          </p:cNvPicPr>
          <p:nvPr/>
        </p:nvPicPr>
        <p:blipFill>
          <a:blip r:embed="rId2"/>
          <a:srcRect l="69264"/>
          <a:stretch>
            <a:fillRect/>
          </a:stretch>
        </p:blipFill>
        <p:spPr>
          <a:xfrm>
            <a:off x="-14338" y="0"/>
            <a:ext cx="7494638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330" name="Rectangle 26"/>
          <p:cNvSpPr/>
          <p:nvPr/>
        </p:nvSpPr>
        <p:spPr>
          <a:xfrm>
            <a:off x="10210800" y="6680468"/>
            <a:ext cx="3025413" cy="4647673"/>
          </a:xfrm>
          <a:prstGeom prst="rect">
            <a:avLst/>
          </a:prstGeom>
          <a:solidFill>
            <a:srgbClr val="00004E"/>
          </a:solidFill>
          <a:ln w="12700">
            <a:miter lim="400000"/>
          </a:ln>
        </p:spPr>
        <p:txBody>
          <a:bodyPr tIns="91439" bIns="91439" anchor="ctr"/>
          <a:lstStyle/>
          <a:p>
            <a:pPr algn="ctr" defTabSz="1828800">
              <a:spcBef>
                <a:spcPts val="0"/>
              </a:spcBef>
              <a:defRPr sz="3600">
                <a:solidFill>
                  <a:srgbClr val="FFFFFF"/>
                </a:solidFill>
                <a:latin typeface="Inter Tight"/>
                <a:ea typeface="Inter Tight"/>
                <a:cs typeface="Inter Tight"/>
                <a:sym typeface="Inter Tight"/>
              </a:defRPr>
            </a:pPr>
            <a:endParaRPr/>
          </a:p>
        </p:txBody>
      </p:sp>
      <p:sp>
        <p:nvSpPr>
          <p:cNvPr id="331" name="Rectangle 27"/>
          <p:cNvSpPr/>
          <p:nvPr/>
        </p:nvSpPr>
        <p:spPr>
          <a:xfrm>
            <a:off x="13694607" y="7988699"/>
            <a:ext cx="3025413" cy="3339441"/>
          </a:xfrm>
          <a:prstGeom prst="rect">
            <a:avLst/>
          </a:prstGeom>
          <a:solidFill>
            <a:srgbClr val="00004E"/>
          </a:solidFill>
          <a:ln w="12700">
            <a:miter lim="400000"/>
          </a:ln>
        </p:spPr>
        <p:txBody>
          <a:bodyPr tIns="91439" bIns="91439" anchor="ctr"/>
          <a:lstStyle/>
          <a:p>
            <a:pPr algn="ctr" defTabSz="1828800">
              <a:spcBef>
                <a:spcPts val="0"/>
              </a:spcBef>
              <a:defRPr sz="3600">
                <a:solidFill>
                  <a:srgbClr val="FFFFFF"/>
                </a:solidFill>
                <a:latin typeface="Inter Tight"/>
                <a:ea typeface="Inter Tight"/>
                <a:cs typeface="Inter Tight"/>
                <a:sym typeface="Inter Tight"/>
              </a:defRPr>
            </a:pPr>
            <a:endParaRPr/>
          </a:p>
        </p:txBody>
      </p:sp>
      <p:sp>
        <p:nvSpPr>
          <p:cNvPr id="332" name="Rectangle 28"/>
          <p:cNvSpPr/>
          <p:nvPr/>
        </p:nvSpPr>
        <p:spPr>
          <a:xfrm>
            <a:off x="17178413" y="7162449"/>
            <a:ext cx="3025413" cy="4165691"/>
          </a:xfrm>
          <a:prstGeom prst="rect">
            <a:avLst/>
          </a:prstGeom>
          <a:solidFill>
            <a:srgbClr val="00004E"/>
          </a:solidFill>
          <a:ln w="12700">
            <a:miter lim="400000"/>
          </a:ln>
        </p:spPr>
        <p:txBody>
          <a:bodyPr tIns="91439" bIns="91439" anchor="ctr"/>
          <a:lstStyle/>
          <a:p>
            <a:pPr algn="ctr" defTabSz="1828800">
              <a:spcBef>
                <a:spcPts val="0"/>
              </a:spcBef>
              <a:defRPr sz="3600">
                <a:solidFill>
                  <a:srgbClr val="FFFFFF"/>
                </a:solidFill>
                <a:latin typeface="Inter Tight"/>
                <a:ea typeface="Inter Tight"/>
                <a:cs typeface="Inter Tight"/>
                <a:sym typeface="Inter Tight"/>
              </a:defRPr>
            </a:pPr>
            <a:endParaRPr/>
          </a:p>
        </p:txBody>
      </p:sp>
      <p:sp>
        <p:nvSpPr>
          <p:cNvPr id="333" name="Straight Connector 31"/>
          <p:cNvSpPr/>
          <p:nvPr/>
        </p:nvSpPr>
        <p:spPr>
          <a:xfrm>
            <a:off x="1411293" y="11328140"/>
            <a:ext cx="22972708" cy="1"/>
          </a:xfrm>
          <a:prstGeom prst="line">
            <a:avLst/>
          </a:prstGeom>
          <a:ln w="12700">
            <a:solidFill>
              <a:srgbClr val="D9D9D9"/>
            </a:solidFill>
            <a:miter/>
          </a:ln>
        </p:spPr>
        <p:txBody>
          <a:bodyPr tIns="91439" bIns="91439"/>
          <a:lstStyle/>
          <a:p>
            <a:pPr defTabSz="1828800">
              <a:spcBef>
                <a:spcPts val="0"/>
              </a:spcBef>
              <a:defRPr sz="3600">
                <a:latin typeface="Inter Tight"/>
                <a:ea typeface="Inter Tight"/>
                <a:cs typeface="Inter Tight"/>
                <a:sym typeface="Inter Tight"/>
              </a:defRPr>
            </a:pPr>
            <a:endParaRPr/>
          </a:p>
        </p:txBody>
      </p:sp>
      <p:sp>
        <p:nvSpPr>
          <p:cNvPr id="334" name="TextBox 32"/>
          <p:cNvSpPr txBox="1">
            <a:spLocks noGrp="1"/>
          </p:cNvSpPr>
          <p:nvPr>
            <p:ph type="body" sz="quarter" idx="21"/>
          </p:nvPr>
        </p:nvSpPr>
        <p:spPr>
          <a:xfrm>
            <a:off x="10856948" y="11511312"/>
            <a:ext cx="1733117" cy="5130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algn="ctr" defTabSz="1828800">
              <a:lnSpc>
                <a:spcPct val="120000"/>
              </a:lnSpc>
              <a:spcBef>
                <a:spcPts val="1200"/>
              </a:spcBef>
              <a:buSzTx/>
              <a:buNone/>
              <a:defRPr sz="2400">
                <a:solidFill>
                  <a:srgbClr val="929292"/>
                </a:solidFill>
                <a:latin typeface="Tigre Sans Light"/>
                <a:ea typeface="Tigre Sans Light"/>
                <a:cs typeface="Tigre Sans Light"/>
                <a:sym typeface="Tigre Sans Light"/>
              </a:defRPr>
            </a:lvl1pPr>
          </a:lstStyle>
          <a:p>
            <a:r>
              <a:t>Janeiro</a:t>
            </a:r>
          </a:p>
        </p:txBody>
      </p:sp>
      <p:sp>
        <p:nvSpPr>
          <p:cNvPr id="335" name="TextBox 33"/>
          <p:cNvSpPr txBox="1">
            <a:spLocks noGrp="1"/>
          </p:cNvSpPr>
          <p:nvPr>
            <p:ph type="body" sz="quarter" idx="22"/>
          </p:nvPr>
        </p:nvSpPr>
        <p:spPr>
          <a:xfrm>
            <a:off x="14340755" y="11511312"/>
            <a:ext cx="1733117" cy="5130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algn="ctr" defTabSz="1828800">
              <a:lnSpc>
                <a:spcPct val="120000"/>
              </a:lnSpc>
              <a:spcBef>
                <a:spcPts val="1200"/>
              </a:spcBef>
              <a:buSzTx/>
              <a:buNone/>
              <a:defRPr sz="2400">
                <a:solidFill>
                  <a:srgbClr val="929292"/>
                </a:solidFill>
                <a:latin typeface="Tigre Sans Light"/>
                <a:ea typeface="Tigre Sans Light"/>
                <a:cs typeface="Tigre Sans Light"/>
                <a:sym typeface="Tigre Sans Light"/>
              </a:defRPr>
            </a:lvl1pPr>
          </a:lstStyle>
          <a:p>
            <a:r>
              <a:t>Fevereiro</a:t>
            </a:r>
          </a:p>
        </p:txBody>
      </p:sp>
      <p:sp>
        <p:nvSpPr>
          <p:cNvPr id="336" name="TextBox 34"/>
          <p:cNvSpPr txBox="1">
            <a:spLocks noGrp="1"/>
          </p:cNvSpPr>
          <p:nvPr>
            <p:ph type="body" sz="quarter" idx="23"/>
          </p:nvPr>
        </p:nvSpPr>
        <p:spPr>
          <a:xfrm>
            <a:off x="17824561" y="11511312"/>
            <a:ext cx="1733117" cy="5130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algn="ctr" defTabSz="1828800">
              <a:lnSpc>
                <a:spcPct val="120000"/>
              </a:lnSpc>
              <a:spcBef>
                <a:spcPts val="1200"/>
              </a:spcBef>
              <a:buSzTx/>
              <a:buNone/>
              <a:defRPr sz="2400">
                <a:solidFill>
                  <a:srgbClr val="929292"/>
                </a:solidFill>
                <a:latin typeface="Tigre Sans Light"/>
                <a:ea typeface="Tigre Sans Light"/>
                <a:cs typeface="Tigre Sans Light"/>
                <a:sym typeface="Tigre Sans Light"/>
              </a:defRPr>
            </a:lvl1pPr>
          </a:lstStyle>
          <a:p>
            <a:r>
              <a:t>Março</a:t>
            </a:r>
          </a:p>
        </p:txBody>
      </p:sp>
      <p:sp>
        <p:nvSpPr>
          <p:cNvPr id="337" name="TextBox 35"/>
          <p:cNvSpPr txBox="1">
            <a:spLocks noGrp="1"/>
          </p:cNvSpPr>
          <p:nvPr>
            <p:ph type="body" sz="quarter" idx="24"/>
          </p:nvPr>
        </p:nvSpPr>
        <p:spPr>
          <a:xfrm>
            <a:off x="21308367" y="11511312"/>
            <a:ext cx="1733117" cy="513081"/>
          </a:xfrm>
          <a:prstGeom prst="rect">
            <a:avLst/>
          </a:prstGeom>
        </p:spPr>
        <p:txBody>
          <a:bodyPr lIns="91439" tIns="91439" rIns="91439" bIns="91439" anchor="t">
            <a:spAutoFit/>
          </a:bodyPr>
          <a:lstStyle>
            <a:lvl1pPr marL="0" indent="0" algn="ctr" defTabSz="1828800">
              <a:lnSpc>
                <a:spcPct val="120000"/>
              </a:lnSpc>
              <a:spcBef>
                <a:spcPts val="1200"/>
              </a:spcBef>
              <a:buSzTx/>
              <a:buNone/>
              <a:defRPr sz="2400">
                <a:solidFill>
                  <a:srgbClr val="929292"/>
                </a:solidFill>
                <a:latin typeface="Tigre Sans Light"/>
                <a:ea typeface="Tigre Sans Light"/>
                <a:cs typeface="Tigre Sans Light"/>
                <a:sym typeface="Tigre Sans Light"/>
              </a:defRPr>
            </a:lvl1pPr>
          </a:lstStyle>
          <a:p>
            <a:r>
              <a:t>Abril</a:t>
            </a:r>
          </a:p>
        </p:txBody>
      </p:sp>
      <p:sp>
        <p:nvSpPr>
          <p:cNvPr id="338" name="Título"/>
          <p:cNvSpPr txBox="1">
            <a:spLocks noGrp="1"/>
          </p:cNvSpPr>
          <p:nvPr>
            <p:ph type="body" sz="quarter" idx="25"/>
          </p:nvPr>
        </p:nvSpPr>
        <p:spPr>
          <a:xfrm>
            <a:off x="876300" y="22733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sp>
        <p:nvSpPr>
          <p:cNvPr id="339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quarter" idx="26"/>
          </p:nvPr>
        </p:nvSpPr>
        <p:spPr>
          <a:xfrm>
            <a:off x="878879" y="4634135"/>
            <a:ext cx="7218770" cy="4021188"/>
          </a:xfrm>
          <a:prstGeom prst="rect">
            <a:avLst/>
          </a:prstGeom>
        </p:spPr>
        <p:txBody>
          <a:bodyPr anchor="b"/>
          <a:lstStyle/>
          <a:p>
            <a:pPr marL="0" indent="0" defTabSz="693419">
              <a:spcBef>
                <a:spcPts val="0"/>
              </a:spcBef>
              <a:buSzTx/>
              <a:buNone/>
              <a:defRPr sz="2688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693419">
              <a:spcBef>
                <a:spcPts val="0"/>
              </a:spcBef>
              <a:buSzTx/>
              <a:buNone/>
              <a:defRPr sz="2688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693419">
              <a:spcBef>
                <a:spcPts val="0"/>
              </a:spcBef>
              <a:buSzTx/>
              <a:buNone/>
              <a:defRPr sz="2688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340" name="6.2 k"/>
          <p:cNvSpPr txBox="1">
            <a:spLocks noGrp="1"/>
          </p:cNvSpPr>
          <p:nvPr>
            <p:ph type="body" sz="quarter" idx="27"/>
          </p:nvPr>
        </p:nvSpPr>
        <p:spPr>
          <a:xfrm>
            <a:off x="21096594" y="3975100"/>
            <a:ext cx="2156663" cy="119380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defTabSz="1828800">
              <a:lnSpc>
                <a:spcPct val="90000"/>
              </a:lnSpc>
              <a:spcBef>
                <a:spcPts val="0"/>
              </a:spcBef>
              <a:buSzTx/>
              <a:buNone/>
              <a:defRPr sz="7300">
                <a:solidFill>
                  <a:srgbClr val="FFFFFF"/>
                </a:solidFill>
                <a:latin typeface="TigreSansVariable-Medium"/>
                <a:ea typeface="TigreSansVariable-Medium"/>
                <a:cs typeface="TigreSansVariable-Medium"/>
                <a:sym typeface="TigreSansVariable-Medium"/>
              </a:defRPr>
            </a:lvl1pPr>
          </a:lstStyle>
          <a:p>
            <a:r>
              <a:t>6.2 k</a:t>
            </a:r>
          </a:p>
        </p:txBody>
      </p:sp>
      <p:sp>
        <p:nvSpPr>
          <p:cNvPr id="341" name="3.5 k"/>
          <p:cNvSpPr txBox="1">
            <a:spLocks noGrp="1"/>
          </p:cNvSpPr>
          <p:nvPr>
            <p:ph type="body" sz="quarter" idx="28"/>
          </p:nvPr>
        </p:nvSpPr>
        <p:spPr>
          <a:xfrm>
            <a:off x="17663540" y="7518400"/>
            <a:ext cx="2055160" cy="119380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defTabSz="1828800">
              <a:lnSpc>
                <a:spcPct val="90000"/>
              </a:lnSpc>
              <a:spcBef>
                <a:spcPts val="0"/>
              </a:spcBef>
              <a:buSzTx/>
              <a:buNone/>
              <a:defRPr sz="7300">
                <a:solidFill>
                  <a:srgbClr val="FFFFFF"/>
                </a:solidFill>
                <a:latin typeface="TigreSansVariable-Medium"/>
                <a:ea typeface="TigreSansVariable-Medium"/>
                <a:cs typeface="TigreSansVariable-Medium"/>
                <a:sym typeface="TigreSansVariable-Medium"/>
              </a:defRPr>
            </a:lvl1pPr>
          </a:lstStyle>
          <a:p>
            <a:r>
              <a:t>3.5 k</a:t>
            </a:r>
          </a:p>
        </p:txBody>
      </p:sp>
      <p:sp>
        <p:nvSpPr>
          <p:cNvPr id="342" name="3.2 k"/>
          <p:cNvSpPr txBox="1">
            <a:spLocks noGrp="1"/>
          </p:cNvSpPr>
          <p:nvPr>
            <p:ph type="body" sz="quarter" idx="29"/>
          </p:nvPr>
        </p:nvSpPr>
        <p:spPr>
          <a:xfrm>
            <a:off x="14179734" y="8407404"/>
            <a:ext cx="2038931" cy="119380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defTabSz="1828800">
              <a:lnSpc>
                <a:spcPct val="90000"/>
              </a:lnSpc>
              <a:spcBef>
                <a:spcPts val="0"/>
              </a:spcBef>
              <a:buSzTx/>
              <a:buNone/>
              <a:defRPr sz="7300">
                <a:solidFill>
                  <a:srgbClr val="FFFFFF"/>
                </a:solidFill>
                <a:latin typeface="TigreSansVariable-Medium"/>
                <a:ea typeface="TigreSansVariable-Medium"/>
                <a:cs typeface="TigreSansVariable-Medium"/>
                <a:sym typeface="TigreSansVariable-Medium"/>
              </a:defRPr>
            </a:lvl1pPr>
          </a:lstStyle>
          <a:p>
            <a:r>
              <a:t>3.2 k</a:t>
            </a:r>
          </a:p>
        </p:txBody>
      </p:sp>
      <p:sp>
        <p:nvSpPr>
          <p:cNvPr id="343" name="4.0 k"/>
          <p:cNvSpPr txBox="1">
            <a:spLocks noGrp="1"/>
          </p:cNvSpPr>
          <p:nvPr>
            <p:ph type="body" sz="quarter" idx="30"/>
          </p:nvPr>
        </p:nvSpPr>
        <p:spPr>
          <a:xfrm>
            <a:off x="10590009" y="7048504"/>
            <a:ext cx="2266994" cy="1193801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defTabSz="1828800">
              <a:lnSpc>
                <a:spcPct val="90000"/>
              </a:lnSpc>
              <a:spcBef>
                <a:spcPts val="0"/>
              </a:spcBef>
              <a:buSzTx/>
              <a:buNone/>
              <a:defRPr sz="7300">
                <a:solidFill>
                  <a:srgbClr val="FFFFFF"/>
                </a:solidFill>
                <a:latin typeface="TigreSansVariable-Medium"/>
                <a:ea typeface="TigreSansVariable-Medium"/>
                <a:cs typeface="TigreSansVariable-Medium"/>
                <a:sym typeface="TigreSansVariable-Medium"/>
              </a:defRPr>
            </a:lvl1pPr>
          </a:lstStyle>
          <a:p>
            <a:r>
              <a:t>4.0 k</a:t>
            </a:r>
          </a:p>
        </p:txBody>
      </p:sp>
      <p:pic>
        <p:nvPicPr>
          <p:cNvPr id="344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345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3148C45-8392-F4E2-A97B-3DAC0A18116F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abela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Imagem" descr="Image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354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4240C125-05AA-E8DD-30FF-AB599813E663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AFEF377-0814-5D54-2C8C-F7B3D6FA339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36986" b="45263"/>
          <a:stretch>
            <a:fillRect/>
          </a:stretch>
        </p:blipFill>
        <p:spPr>
          <a:xfrm>
            <a:off x="-876422" y="1011226"/>
            <a:ext cx="876422" cy="99073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9B34D3F5-385D-375A-16AA-2B11E5D9EBC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876422" y="2019127"/>
            <a:ext cx="876422" cy="99073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A916A384-0374-5F35-00B3-BA95C3D5936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876422" y="3050389"/>
            <a:ext cx="876422" cy="99073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F55F68A9-86F1-6AE9-FD8F-7BA383B61F2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876422" y="0"/>
            <a:ext cx="876422" cy="992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echamento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" name="Imagem" descr="Imagem"/>
          <p:cNvPicPr>
            <a:picLocks noChangeAspect="1"/>
          </p:cNvPicPr>
          <p:nvPr userDrawn="1"/>
        </p:nvPicPr>
        <p:blipFill>
          <a:blip r:embed="rId2"/>
          <a:srcRect l="1096" t="1366" r="1096" b="1366"/>
          <a:stretch>
            <a:fillRect/>
          </a:stretch>
        </p:blipFill>
        <p:spPr>
          <a:xfrm rot="10800000">
            <a:off x="-49887" y="-17578"/>
            <a:ext cx="24483774" cy="13751156"/>
          </a:xfrm>
          <a:prstGeom prst="rect">
            <a:avLst/>
          </a:prstGeom>
          <a:ln w="25400">
            <a:miter lim="400000"/>
          </a:ln>
        </p:spPr>
      </p:pic>
      <p:pic>
        <p:nvPicPr>
          <p:cNvPr id="364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342" y="11916475"/>
            <a:ext cx="8349214" cy="1127691"/>
          </a:xfrm>
          <a:prstGeom prst="rect">
            <a:avLst/>
          </a:prstGeom>
          <a:ln w="12700">
            <a:miter lim="400000"/>
          </a:ln>
        </p:spPr>
      </p:pic>
      <p:sp>
        <p:nvSpPr>
          <p:cNvPr id="366" name="Texto do Título"/>
          <p:cNvSpPr txBox="1">
            <a:spLocks noGrp="1"/>
          </p:cNvSpPr>
          <p:nvPr>
            <p:ph type="body" sz="quarter" idx="21"/>
          </p:nvPr>
        </p:nvSpPr>
        <p:spPr>
          <a:xfrm>
            <a:off x="13044239" y="4028488"/>
            <a:ext cx="9447461" cy="3193754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80000"/>
              </a:lnSpc>
              <a:spcBef>
                <a:spcPts val="0"/>
              </a:spcBef>
              <a:buSzTx/>
              <a:buNone/>
              <a:defRPr sz="11200">
                <a:solidFill>
                  <a:srgbClr val="FFFFFF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Texto do Título</a:t>
            </a:r>
          </a:p>
        </p:txBody>
      </p:sp>
      <p:sp>
        <p:nvSpPr>
          <p:cNvPr id="2" name="Nível de Corpo Um…">
            <a:extLst>
              <a:ext uri="{FF2B5EF4-FFF2-40B4-BE49-F238E27FC236}">
                <a16:creationId xmlns:a16="http://schemas.microsoft.com/office/drawing/2014/main" id="{146263B0-58E4-F7F5-FE23-9B0F518D24D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13044239" y="8353598"/>
            <a:ext cx="9447461" cy="185266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1pPr>
            <a:lvl2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2pPr>
            <a:lvl3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3pPr>
            <a:lvl4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4pPr>
            <a:lvl5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3" name="Data 00.00.2026">
            <a:extLst>
              <a:ext uri="{FF2B5EF4-FFF2-40B4-BE49-F238E27FC236}">
                <a16:creationId xmlns:a16="http://schemas.microsoft.com/office/drawing/2014/main" id="{8EA3FF60-746A-56BC-1E8E-E1100F7E2F09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3044239" y="11363018"/>
            <a:ext cx="4947197" cy="875705"/>
          </a:xfrm>
          <a:prstGeom prst="rect">
            <a:avLst/>
          </a:prstGeom>
        </p:spPr>
        <p:txBody>
          <a:bodyPr anchor="t"/>
          <a:lstStyle>
            <a:lvl1pPr marL="0" indent="0" defTabSz="139700">
              <a:spcBef>
                <a:spcPts val="4500"/>
              </a:spcBef>
              <a:buSzTx/>
              <a:buNone/>
              <a:defRPr sz="20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data</a:t>
            </a:r>
          </a:p>
        </p:txBody>
      </p:sp>
      <p:sp>
        <p:nvSpPr>
          <p:cNvPr id="4" name="Nome Sobrenome">
            <a:extLst>
              <a:ext uri="{FF2B5EF4-FFF2-40B4-BE49-F238E27FC236}">
                <a16:creationId xmlns:a16="http://schemas.microsoft.com/office/drawing/2014/main" id="{8349470F-89A9-F0BB-E3A9-50E6AC16D9F7}"/>
              </a:ext>
            </a:extLst>
          </p:cNvPr>
          <p:cNvSpPr txBox="1">
            <a:spLocks noGrp="1"/>
          </p:cNvSpPr>
          <p:nvPr>
            <p:ph type="body" sz="quarter" idx="23"/>
          </p:nvPr>
        </p:nvSpPr>
        <p:spPr>
          <a:xfrm>
            <a:off x="13044239" y="12391718"/>
            <a:ext cx="4947197" cy="875705"/>
          </a:xfrm>
          <a:prstGeom prst="rect">
            <a:avLst/>
          </a:prstGeom>
        </p:spPr>
        <p:txBody>
          <a:bodyPr anchor="t"/>
          <a:lstStyle>
            <a:lvl1pPr marL="0" indent="0" defTabSz="139700">
              <a:spcBef>
                <a:spcPts val="4500"/>
              </a:spcBef>
              <a:buSzTx/>
              <a:buNone/>
              <a:defRPr sz="20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Nome Sobrenome</a:t>
            </a:r>
          </a:p>
        </p:txBody>
      </p:sp>
      <p:sp>
        <p:nvSpPr>
          <p:cNvPr id="5" name="Número do Slide">
            <a:extLst>
              <a:ext uri="{FF2B5EF4-FFF2-40B4-BE49-F238E27FC236}">
                <a16:creationId xmlns:a16="http://schemas.microsoft.com/office/drawing/2014/main" id="{5CDEB197-68D6-CAAA-E2C7-638E61800B6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3B02386C-6C5C-7205-6110-D31950E75E5A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47E91D8F-B13E-2CB0-467C-71D7E9ED386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36986" b="45263"/>
          <a:stretch>
            <a:fillRect/>
          </a:stretch>
        </p:blipFill>
        <p:spPr>
          <a:xfrm>
            <a:off x="-876422" y="1011226"/>
            <a:ext cx="876422" cy="990739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A36B1D0D-C2C0-8F36-7545-FACAEE4565F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876422" y="2019127"/>
            <a:ext cx="876422" cy="990738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DA0282D4-D5A3-E63F-2AA7-22D796B6A8B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876422" y="3050389"/>
            <a:ext cx="876422" cy="990738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11AF27ED-ABF7-26B9-DFBF-BCFB0878A523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876422" y="0"/>
            <a:ext cx="876422" cy="992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echamento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4" name="filme-colado.png" descr="filme-colad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77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342" y="11916475"/>
            <a:ext cx="8349213" cy="1127691"/>
          </a:xfrm>
          <a:prstGeom prst="rect">
            <a:avLst/>
          </a:prstGeom>
          <a:ln w="12700">
            <a:miter lim="400000"/>
          </a:ln>
        </p:spPr>
      </p:pic>
      <p:sp>
        <p:nvSpPr>
          <p:cNvPr id="379" name="Texto do Título"/>
          <p:cNvSpPr txBox="1">
            <a:spLocks noGrp="1"/>
          </p:cNvSpPr>
          <p:nvPr>
            <p:ph type="body" sz="quarter" idx="21"/>
          </p:nvPr>
        </p:nvSpPr>
        <p:spPr>
          <a:xfrm>
            <a:off x="13044239" y="4028488"/>
            <a:ext cx="9447461" cy="3193754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80000"/>
              </a:lnSpc>
              <a:spcBef>
                <a:spcPts val="0"/>
              </a:spcBef>
              <a:buSzTx/>
              <a:buNone/>
              <a:defRPr sz="11200">
                <a:solidFill>
                  <a:srgbClr val="FFFFFF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Texto do Título</a:t>
            </a:r>
          </a:p>
        </p:txBody>
      </p:sp>
      <p:sp>
        <p:nvSpPr>
          <p:cNvPr id="2" name="Nível de Corpo Um…">
            <a:extLst>
              <a:ext uri="{FF2B5EF4-FFF2-40B4-BE49-F238E27FC236}">
                <a16:creationId xmlns:a16="http://schemas.microsoft.com/office/drawing/2014/main" id="{AEF0F927-7E6C-F50A-769E-4D6B2B523D7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13044239" y="8353598"/>
            <a:ext cx="9447461" cy="185266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1pPr>
            <a:lvl2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2pPr>
            <a:lvl3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3pPr>
            <a:lvl4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4pPr>
            <a:lvl5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SansVariable-Regular"/>
                <a:ea typeface="TigreSansVariable-Regular"/>
                <a:cs typeface="TigreSansVariable-Regular"/>
                <a:sym typeface="TigreSansVariable-Regular"/>
              </a:defRPr>
            </a:lvl5pPr>
          </a:lstStyle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3" name="Data 00.00.2026">
            <a:extLst>
              <a:ext uri="{FF2B5EF4-FFF2-40B4-BE49-F238E27FC236}">
                <a16:creationId xmlns:a16="http://schemas.microsoft.com/office/drawing/2014/main" id="{2B1748D8-294D-3517-3D9F-77E2BE261B70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3044239" y="11363018"/>
            <a:ext cx="4947197" cy="875705"/>
          </a:xfrm>
          <a:prstGeom prst="rect">
            <a:avLst/>
          </a:prstGeom>
        </p:spPr>
        <p:txBody>
          <a:bodyPr anchor="t"/>
          <a:lstStyle>
            <a:lvl1pPr marL="0" indent="0" defTabSz="139700">
              <a:spcBef>
                <a:spcPts val="4500"/>
              </a:spcBef>
              <a:buSzTx/>
              <a:buNone/>
              <a:defRPr sz="20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data</a:t>
            </a:r>
          </a:p>
        </p:txBody>
      </p:sp>
      <p:sp>
        <p:nvSpPr>
          <p:cNvPr id="4" name="Nome Sobrenome">
            <a:extLst>
              <a:ext uri="{FF2B5EF4-FFF2-40B4-BE49-F238E27FC236}">
                <a16:creationId xmlns:a16="http://schemas.microsoft.com/office/drawing/2014/main" id="{3D3A2B24-1A1F-1C87-D4E0-656E47877385}"/>
              </a:ext>
            </a:extLst>
          </p:cNvPr>
          <p:cNvSpPr txBox="1">
            <a:spLocks noGrp="1"/>
          </p:cNvSpPr>
          <p:nvPr>
            <p:ph type="body" sz="quarter" idx="23"/>
          </p:nvPr>
        </p:nvSpPr>
        <p:spPr>
          <a:xfrm>
            <a:off x="13044239" y="12391718"/>
            <a:ext cx="4947197" cy="875705"/>
          </a:xfrm>
          <a:prstGeom prst="rect">
            <a:avLst/>
          </a:prstGeom>
        </p:spPr>
        <p:txBody>
          <a:bodyPr anchor="t"/>
          <a:lstStyle>
            <a:lvl1pPr marL="0" indent="0" defTabSz="139700">
              <a:spcBef>
                <a:spcPts val="4500"/>
              </a:spcBef>
              <a:buSzTx/>
              <a:buNone/>
              <a:defRPr sz="2000">
                <a:solidFill>
                  <a:srgbClr val="FFFFFF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Nome Sobrenome</a:t>
            </a:r>
          </a:p>
        </p:txBody>
      </p:sp>
      <p:sp>
        <p:nvSpPr>
          <p:cNvPr id="5" name="Número do Slide">
            <a:extLst>
              <a:ext uri="{FF2B5EF4-FFF2-40B4-BE49-F238E27FC236}">
                <a16:creationId xmlns:a16="http://schemas.microsoft.com/office/drawing/2014/main" id="{899A1AB9-08D2-AEE0-B605-46068BFB8A7D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7ECF947-18C3-3324-E99D-CA34176696ED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6EE4AC53-6C7A-30EA-53A0-B2B3A32ACA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36986" b="45263"/>
          <a:stretch>
            <a:fillRect/>
          </a:stretch>
        </p:blipFill>
        <p:spPr>
          <a:xfrm>
            <a:off x="-876422" y="1011226"/>
            <a:ext cx="876422" cy="990739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D51E28FD-A71E-C0A3-EADF-520906A0B63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876422" y="2019127"/>
            <a:ext cx="876422" cy="990738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062720BA-F43E-BE27-F884-A1B3BDC29D5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876422" y="3050389"/>
            <a:ext cx="876422" cy="990738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63AB1A0E-6C81-7127-2B19-A3DEF2153D0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876422" y="0"/>
            <a:ext cx="876422" cy="992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half" idx="21"/>
          </p:nvPr>
        </p:nvSpPr>
        <p:spPr>
          <a:xfrm>
            <a:off x="13044239" y="5381798"/>
            <a:ext cx="9447461" cy="7685039"/>
          </a:xfrm>
          <a:prstGeom prst="rect">
            <a:avLst/>
          </a:prstGeom>
        </p:spPr>
        <p:txBody>
          <a:bodyPr anchor="t"/>
          <a:lstStyle/>
          <a:p>
            <a: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0" name="Introdução"/>
          <p:cNvSpPr txBox="1">
            <a:spLocks noGrp="1"/>
          </p:cNvSpPr>
          <p:nvPr>
            <p:ph type="body" sz="quarter" idx="22"/>
          </p:nvPr>
        </p:nvSpPr>
        <p:spPr>
          <a:xfrm>
            <a:off x="13044239" y="1638300"/>
            <a:ext cx="9447461" cy="3193753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80000"/>
              </a:lnSpc>
              <a:spcBef>
                <a:spcPts val="0"/>
              </a:spcBef>
              <a:buSzTx/>
              <a:buNone/>
              <a:defRPr sz="11200">
                <a:solidFill>
                  <a:srgbClr val="FFFFFF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Introdução</a:t>
            </a:r>
          </a:p>
        </p:txBody>
      </p:sp>
      <p:sp>
        <p:nvSpPr>
          <p:cNvPr id="41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genda 4 tópic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filme-colado.png" descr="filme-colado.png"/>
          <p:cNvPicPr>
            <a:picLocks noChangeAspect="1"/>
          </p:cNvPicPr>
          <p:nvPr/>
        </p:nvPicPr>
        <p:blipFill>
          <a:blip r:embed="rId2"/>
          <a:srcRect l="59472"/>
          <a:stretch>
            <a:fillRect/>
          </a:stretch>
        </p:blipFill>
        <p:spPr>
          <a:xfrm>
            <a:off x="-14338" y="0"/>
            <a:ext cx="9882238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49" name="Introdução"/>
          <p:cNvSpPr txBox="1">
            <a:spLocks noGrp="1"/>
          </p:cNvSpPr>
          <p:nvPr>
            <p:ph type="body" sz="quarter" idx="21"/>
          </p:nvPr>
        </p:nvSpPr>
        <p:spPr>
          <a:xfrm>
            <a:off x="14859000" y="1511300"/>
            <a:ext cx="9557346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100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Introdução</a:t>
            </a:r>
          </a:p>
        </p:txBody>
      </p:sp>
      <p:sp>
        <p:nvSpPr>
          <p:cNvPr id="50" name="01"/>
          <p:cNvSpPr txBox="1">
            <a:spLocks noGrp="1"/>
          </p:cNvSpPr>
          <p:nvPr>
            <p:ph type="body" sz="quarter" idx="22"/>
          </p:nvPr>
        </p:nvSpPr>
        <p:spPr>
          <a:xfrm>
            <a:off x="12242800" y="1600200"/>
            <a:ext cx="2126060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01</a:t>
            </a:r>
          </a:p>
        </p:txBody>
      </p:sp>
      <p:sp>
        <p:nvSpPr>
          <p:cNvPr id="51" name="Planejamento"/>
          <p:cNvSpPr txBox="1">
            <a:spLocks noGrp="1"/>
          </p:cNvSpPr>
          <p:nvPr>
            <p:ph type="body" sz="quarter" idx="23"/>
          </p:nvPr>
        </p:nvSpPr>
        <p:spPr>
          <a:xfrm>
            <a:off x="14859000" y="4432300"/>
            <a:ext cx="9557346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100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Planejamento</a:t>
            </a:r>
          </a:p>
        </p:txBody>
      </p:sp>
      <p:sp>
        <p:nvSpPr>
          <p:cNvPr id="52" name="02"/>
          <p:cNvSpPr txBox="1">
            <a:spLocks noGrp="1"/>
          </p:cNvSpPr>
          <p:nvPr>
            <p:ph type="body" sz="quarter" idx="24"/>
          </p:nvPr>
        </p:nvSpPr>
        <p:spPr>
          <a:xfrm>
            <a:off x="12242800" y="4521200"/>
            <a:ext cx="2126060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02</a:t>
            </a:r>
          </a:p>
        </p:txBody>
      </p:sp>
      <p:sp>
        <p:nvSpPr>
          <p:cNvPr id="53" name="Metas"/>
          <p:cNvSpPr txBox="1">
            <a:spLocks noGrp="1"/>
          </p:cNvSpPr>
          <p:nvPr>
            <p:ph type="body" sz="quarter" idx="25"/>
          </p:nvPr>
        </p:nvSpPr>
        <p:spPr>
          <a:xfrm>
            <a:off x="14859000" y="7353300"/>
            <a:ext cx="9557346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100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Metas</a:t>
            </a:r>
          </a:p>
        </p:txBody>
      </p:sp>
      <p:sp>
        <p:nvSpPr>
          <p:cNvPr id="54" name="03"/>
          <p:cNvSpPr txBox="1">
            <a:spLocks noGrp="1"/>
          </p:cNvSpPr>
          <p:nvPr>
            <p:ph type="body" sz="quarter" idx="26"/>
          </p:nvPr>
        </p:nvSpPr>
        <p:spPr>
          <a:xfrm>
            <a:off x="12242800" y="7442200"/>
            <a:ext cx="2126060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03</a:t>
            </a:r>
          </a:p>
        </p:txBody>
      </p:sp>
      <p:sp>
        <p:nvSpPr>
          <p:cNvPr id="55" name="Objetivos 2026"/>
          <p:cNvSpPr txBox="1">
            <a:spLocks noGrp="1"/>
          </p:cNvSpPr>
          <p:nvPr>
            <p:ph type="body" sz="quarter" idx="27"/>
          </p:nvPr>
        </p:nvSpPr>
        <p:spPr>
          <a:xfrm>
            <a:off x="14859000" y="10274300"/>
            <a:ext cx="9557346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100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Objetivos 2026</a:t>
            </a:r>
          </a:p>
        </p:txBody>
      </p:sp>
      <p:sp>
        <p:nvSpPr>
          <p:cNvPr id="56" name="04"/>
          <p:cNvSpPr txBox="1">
            <a:spLocks noGrp="1"/>
          </p:cNvSpPr>
          <p:nvPr>
            <p:ph type="body" sz="quarter" idx="28"/>
          </p:nvPr>
        </p:nvSpPr>
        <p:spPr>
          <a:xfrm>
            <a:off x="12242800" y="10363200"/>
            <a:ext cx="2126060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04</a:t>
            </a:r>
          </a:p>
        </p:txBody>
      </p:sp>
      <p:sp>
        <p:nvSpPr>
          <p:cNvPr id="57" name="Agenda"/>
          <p:cNvSpPr txBox="1">
            <a:spLocks noGrp="1"/>
          </p:cNvSpPr>
          <p:nvPr>
            <p:ph type="body" sz="quarter" idx="29"/>
          </p:nvPr>
        </p:nvSpPr>
        <p:spPr>
          <a:xfrm>
            <a:off x="876300" y="108204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Agenda</a:t>
            </a:r>
          </a:p>
        </p:txBody>
      </p:sp>
      <p:sp>
        <p:nvSpPr>
          <p:cNvPr id="58" name="Linha"/>
          <p:cNvSpPr/>
          <p:nvPr/>
        </p:nvSpPr>
        <p:spPr>
          <a:xfrm>
            <a:off x="12242800" y="3911600"/>
            <a:ext cx="11523596" cy="0"/>
          </a:xfrm>
          <a:prstGeom prst="line">
            <a:avLst/>
          </a:prstGeom>
          <a:ln w="25400">
            <a:solidFill>
              <a:srgbClr val="002375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9" name="Linha"/>
          <p:cNvSpPr/>
          <p:nvPr/>
        </p:nvSpPr>
        <p:spPr>
          <a:xfrm>
            <a:off x="12242800" y="6832600"/>
            <a:ext cx="11523596" cy="0"/>
          </a:xfrm>
          <a:prstGeom prst="line">
            <a:avLst/>
          </a:prstGeom>
          <a:ln w="25400">
            <a:solidFill>
              <a:srgbClr val="002375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0" name="Linha"/>
          <p:cNvSpPr/>
          <p:nvPr/>
        </p:nvSpPr>
        <p:spPr>
          <a:xfrm>
            <a:off x="12242800" y="9753600"/>
            <a:ext cx="11523596" cy="0"/>
          </a:xfrm>
          <a:prstGeom prst="line">
            <a:avLst/>
          </a:prstGeom>
          <a:ln w="25400">
            <a:solidFill>
              <a:srgbClr val="002375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1" name="Linha"/>
          <p:cNvSpPr/>
          <p:nvPr/>
        </p:nvSpPr>
        <p:spPr>
          <a:xfrm>
            <a:off x="12242800" y="12674600"/>
            <a:ext cx="11523596" cy="0"/>
          </a:xfrm>
          <a:prstGeom prst="line">
            <a:avLst/>
          </a:prstGeom>
          <a:ln w="25400">
            <a:solidFill>
              <a:srgbClr val="002375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62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3AF27381-4F37-FADF-AB0B-5822170ED831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88B88EB2-606E-4244-5A3A-1FB1C405C2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36986" b="45263"/>
          <a:stretch>
            <a:fillRect/>
          </a:stretch>
        </p:blipFill>
        <p:spPr>
          <a:xfrm>
            <a:off x="-876422" y="1011226"/>
            <a:ext cx="876422" cy="99073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431A131-8C65-650F-0C3A-380F51EC093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876422" y="2019127"/>
            <a:ext cx="876422" cy="99073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9217937F-8170-D913-5410-9F65695B06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876422" y="3050389"/>
            <a:ext cx="876422" cy="99073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0D8D40C8-F35A-CC7D-6BD0-388B6EEB626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876422" y="0"/>
            <a:ext cx="876422" cy="992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genda 6 tópic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filme-colado.png" descr="filme-colado.png"/>
          <p:cNvPicPr>
            <a:picLocks noChangeAspect="1"/>
          </p:cNvPicPr>
          <p:nvPr/>
        </p:nvPicPr>
        <p:blipFill>
          <a:blip r:embed="rId2"/>
          <a:srcRect l="59472"/>
          <a:stretch>
            <a:fillRect/>
          </a:stretch>
        </p:blipFill>
        <p:spPr>
          <a:xfrm>
            <a:off x="-14338" y="0"/>
            <a:ext cx="9882238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Introdução"/>
          <p:cNvSpPr txBox="1">
            <a:spLocks noGrp="1"/>
          </p:cNvSpPr>
          <p:nvPr>
            <p:ph type="body" sz="quarter" idx="21"/>
          </p:nvPr>
        </p:nvSpPr>
        <p:spPr>
          <a:xfrm>
            <a:off x="14859000" y="469900"/>
            <a:ext cx="9557346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79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Introdução</a:t>
            </a:r>
          </a:p>
        </p:txBody>
      </p:sp>
      <p:sp>
        <p:nvSpPr>
          <p:cNvPr id="71" name="01"/>
          <p:cNvSpPr txBox="1">
            <a:spLocks noGrp="1"/>
          </p:cNvSpPr>
          <p:nvPr>
            <p:ph type="body" sz="quarter" idx="22"/>
          </p:nvPr>
        </p:nvSpPr>
        <p:spPr>
          <a:xfrm>
            <a:off x="12242800" y="558800"/>
            <a:ext cx="2126060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01</a:t>
            </a:r>
          </a:p>
        </p:txBody>
      </p:sp>
      <p:sp>
        <p:nvSpPr>
          <p:cNvPr id="72" name="Agenda"/>
          <p:cNvSpPr txBox="1">
            <a:spLocks noGrp="1"/>
          </p:cNvSpPr>
          <p:nvPr>
            <p:ph type="body" sz="quarter" idx="23"/>
          </p:nvPr>
        </p:nvSpPr>
        <p:spPr>
          <a:xfrm>
            <a:off x="876300" y="108204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Agenda</a:t>
            </a:r>
          </a:p>
        </p:txBody>
      </p:sp>
      <p:sp>
        <p:nvSpPr>
          <p:cNvPr id="73" name="Linha"/>
          <p:cNvSpPr/>
          <p:nvPr/>
        </p:nvSpPr>
        <p:spPr>
          <a:xfrm>
            <a:off x="12242800" y="2044700"/>
            <a:ext cx="11523596" cy="0"/>
          </a:xfrm>
          <a:prstGeom prst="line">
            <a:avLst/>
          </a:prstGeom>
          <a:ln w="25400">
            <a:solidFill>
              <a:srgbClr val="002375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4" name="Desafio"/>
          <p:cNvSpPr txBox="1">
            <a:spLocks noGrp="1"/>
          </p:cNvSpPr>
          <p:nvPr>
            <p:ph type="body" sz="quarter" idx="24"/>
          </p:nvPr>
        </p:nvSpPr>
        <p:spPr>
          <a:xfrm>
            <a:off x="14859000" y="2349500"/>
            <a:ext cx="9557346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79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Desafio</a:t>
            </a:r>
          </a:p>
        </p:txBody>
      </p:sp>
      <p:sp>
        <p:nvSpPr>
          <p:cNvPr id="75" name="02"/>
          <p:cNvSpPr txBox="1">
            <a:spLocks noGrp="1"/>
          </p:cNvSpPr>
          <p:nvPr>
            <p:ph type="body" sz="quarter" idx="25"/>
          </p:nvPr>
        </p:nvSpPr>
        <p:spPr>
          <a:xfrm>
            <a:off x="12242800" y="2438400"/>
            <a:ext cx="2126060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02</a:t>
            </a:r>
          </a:p>
        </p:txBody>
      </p:sp>
      <p:sp>
        <p:nvSpPr>
          <p:cNvPr id="76" name="Linha"/>
          <p:cNvSpPr/>
          <p:nvPr/>
        </p:nvSpPr>
        <p:spPr>
          <a:xfrm>
            <a:off x="12242800" y="3924300"/>
            <a:ext cx="11523596" cy="0"/>
          </a:xfrm>
          <a:prstGeom prst="line">
            <a:avLst/>
          </a:prstGeom>
          <a:ln w="25400">
            <a:solidFill>
              <a:srgbClr val="002375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77" name="Planejamento"/>
          <p:cNvSpPr txBox="1">
            <a:spLocks noGrp="1"/>
          </p:cNvSpPr>
          <p:nvPr>
            <p:ph type="body" sz="quarter" idx="26"/>
          </p:nvPr>
        </p:nvSpPr>
        <p:spPr>
          <a:xfrm>
            <a:off x="14859000" y="4241800"/>
            <a:ext cx="9557346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79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Planejamento</a:t>
            </a:r>
          </a:p>
        </p:txBody>
      </p:sp>
      <p:sp>
        <p:nvSpPr>
          <p:cNvPr id="78" name="03"/>
          <p:cNvSpPr txBox="1"/>
          <p:nvPr/>
        </p:nvSpPr>
        <p:spPr>
          <a:xfrm>
            <a:off x="12242800" y="4330700"/>
            <a:ext cx="2126060" cy="20686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>
            <a:lvl1pPr>
              <a:spcBef>
                <a:spcPts val="0"/>
              </a:spcBef>
              <a:defRPr sz="65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03</a:t>
            </a:r>
          </a:p>
        </p:txBody>
      </p:sp>
      <p:sp>
        <p:nvSpPr>
          <p:cNvPr id="79" name="Linha"/>
          <p:cNvSpPr/>
          <p:nvPr/>
        </p:nvSpPr>
        <p:spPr>
          <a:xfrm>
            <a:off x="12242800" y="5816600"/>
            <a:ext cx="11523596" cy="0"/>
          </a:xfrm>
          <a:prstGeom prst="line">
            <a:avLst/>
          </a:prstGeom>
          <a:ln w="25400">
            <a:solidFill>
              <a:srgbClr val="002375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0" name="Metas"/>
          <p:cNvSpPr txBox="1">
            <a:spLocks noGrp="1"/>
          </p:cNvSpPr>
          <p:nvPr>
            <p:ph type="body" sz="quarter" idx="27"/>
          </p:nvPr>
        </p:nvSpPr>
        <p:spPr>
          <a:xfrm>
            <a:off x="14859000" y="6134100"/>
            <a:ext cx="9557346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79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Metas</a:t>
            </a:r>
          </a:p>
        </p:txBody>
      </p:sp>
      <p:sp>
        <p:nvSpPr>
          <p:cNvPr id="81" name="04"/>
          <p:cNvSpPr txBox="1">
            <a:spLocks noGrp="1"/>
          </p:cNvSpPr>
          <p:nvPr>
            <p:ph type="body" sz="quarter" idx="28"/>
          </p:nvPr>
        </p:nvSpPr>
        <p:spPr>
          <a:xfrm>
            <a:off x="12242800" y="6223000"/>
            <a:ext cx="2126060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04</a:t>
            </a:r>
          </a:p>
        </p:txBody>
      </p:sp>
      <p:sp>
        <p:nvSpPr>
          <p:cNvPr id="82" name="Linha"/>
          <p:cNvSpPr/>
          <p:nvPr/>
        </p:nvSpPr>
        <p:spPr>
          <a:xfrm>
            <a:off x="12242800" y="7708900"/>
            <a:ext cx="11523596" cy="0"/>
          </a:xfrm>
          <a:prstGeom prst="line">
            <a:avLst/>
          </a:prstGeom>
          <a:ln w="25400">
            <a:solidFill>
              <a:srgbClr val="002375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3" name="Objetivos"/>
          <p:cNvSpPr txBox="1">
            <a:spLocks noGrp="1"/>
          </p:cNvSpPr>
          <p:nvPr>
            <p:ph type="body" sz="quarter" idx="29"/>
          </p:nvPr>
        </p:nvSpPr>
        <p:spPr>
          <a:xfrm>
            <a:off x="14859000" y="8013700"/>
            <a:ext cx="9557346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79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Objetivos</a:t>
            </a:r>
          </a:p>
        </p:txBody>
      </p:sp>
      <p:sp>
        <p:nvSpPr>
          <p:cNvPr id="84" name="05"/>
          <p:cNvSpPr txBox="1">
            <a:spLocks noGrp="1"/>
          </p:cNvSpPr>
          <p:nvPr>
            <p:ph type="body" sz="quarter" idx="30"/>
          </p:nvPr>
        </p:nvSpPr>
        <p:spPr>
          <a:xfrm>
            <a:off x="12242800" y="8102600"/>
            <a:ext cx="2126060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05</a:t>
            </a:r>
          </a:p>
        </p:txBody>
      </p:sp>
      <p:sp>
        <p:nvSpPr>
          <p:cNvPr id="85" name="Linha"/>
          <p:cNvSpPr/>
          <p:nvPr/>
        </p:nvSpPr>
        <p:spPr>
          <a:xfrm>
            <a:off x="12242800" y="9588500"/>
            <a:ext cx="11523596" cy="0"/>
          </a:xfrm>
          <a:prstGeom prst="line">
            <a:avLst/>
          </a:prstGeom>
          <a:ln w="25400">
            <a:solidFill>
              <a:srgbClr val="002375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6" name="Etapas"/>
          <p:cNvSpPr txBox="1">
            <a:spLocks noGrp="1"/>
          </p:cNvSpPr>
          <p:nvPr>
            <p:ph type="body" sz="quarter" idx="31"/>
          </p:nvPr>
        </p:nvSpPr>
        <p:spPr>
          <a:xfrm>
            <a:off x="14859000" y="9906000"/>
            <a:ext cx="9557346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79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Etapas</a:t>
            </a:r>
          </a:p>
        </p:txBody>
      </p:sp>
      <p:sp>
        <p:nvSpPr>
          <p:cNvPr id="87" name="06"/>
          <p:cNvSpPr txBox="1">
            <a:spLocks noGrp="1"/>
          </p:cNvSpPr>
          <p:nvPr>
            <p:ph type="body" sz="quarter" idx="32"/>
          </p:nvPr>
        </p:nvSpPr>
        <p:spPr>
          <a:xfrm>
            <a:off x="12242800" y="9994900"/>
            <a:ext cx="2126060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06</a:t>
            </a:r>
          </a:p>
        </p:txBody>
      </p:sp>
      <p:sp>
        <p:nvSpPr>
          <p:cNvPr id="88" name="Linha"/>
          <p:cNvSpPr/>
          <p:nvPr/>
        </p:nvSpPr>
        <p:spPr>
          <a:xfrm>
            <a:off x="12242800" y="11480800"/>
            <a:ext cx="11523596" cy="0"/>
          </a:xfrm>
          <a:prstGeom prst="line">
            <a:avLst/>
          </a:prstGeom>
          <a:ln w="25400">
            <a:solidFill>
              <a:srgbClr val="002375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9" name="Resultados"/>
          <p:cNvSpPr txBox="1">
            <a:spLocks noGrp="1"/>
          </p:cNvSpPr>
          <p:nvPr>
            <p:ph type="body" sz="quarter" idx="33"/>
          </p:nvPr>
        </p:nvSpPr>
        <p:spPr>
          <a:xfrm>
            <a:off x="14859000" y="11798300"/>
            <a:ext cx="9557346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79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Resultados</a:t>
            </a:r>
          </a:p>
        </p:txBody>
      </p:sp>
      <p:sp>
        <p:nvSpPr>
          <p:cNvPr id="90" name="07"/>
          <p:cNvSpPr txBox="1">
            <a:spLocks noGrp="1"/>
          </p:cNvSpPr>
          <p:nvPr>
            <p:ph type="body" sz="quarter" idx="34"/>
          </p:nvPr>
        </p:nvSpPr>
        <p:spPr>
          <a:xfrm>
            <a:off x="12242800" y="11887200"/>
            <a:ext cx="2126060" cy="2068612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6500">
                <a:solidFill>
                  <a:srgbClr val="002375"/>
                </a:solidFill>
                <a:latin typeface="Tigre Sans Regular"/>
                <a:ea typeface="Tigre Sans Regular"/>
                <a:cs typeface="Tigre Sans Regular"/>
                <a:sym typeface="Tigre Sans Regular"/>
              </a:defRPr>
            </a:lvl1pPr>
          </a:lstStyle>
          <a:p>
            <a:r>
              <a:t>07</a:t>
            </a:r>
          </a:p>
        </p:txBody>
      </p:sp>
      <p:sp>
        <p:nvSpPr>
          <p:cNvPr id="91" name="Número do Slid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26DAF6C-98CB-4B84-E8B7-0D206DDE31A8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2396304A-B569-7FF3-AC29-1D54CB4196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36986" b="45263"/>
          <a:stretch>
            <a:fillRect/>
          </a:stretch>
        </p:blipFill>
        <p:spPr>
          <a:xfrm>
            <a:off x="-876422" y="1011226"/>
            <a:ext cx="876422" cy="99073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42460E21-670C-D07B-EBDE-CCD246F6A9A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876422" y="2019127"/>
            <a:ext cx="876422" cy="99073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52091DB5-91B0-149E-33A1-86149DE66D0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876422" y="3050389"/>
            <a:ext cx="876422" cy="99073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23DD2C3F-A556-7235-0664-931F1E5634C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876422" y="0"/>
            <a:ext cx="876422" cy="992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apítulo 01-gra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filme-colado.png" descr="filme-colad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99" name="01"/>
          <p:cNvSpPr txBox="1">
            <a:spLocks noGrp="1"/>
          </p:cNvSpPr>
          <p:nvPr>
            <p:ph type="body" sz="quarter" idx="21"/>
          </p:nvPr>
        </p:nvSpPr>
        <p:spPr>
          <a:xfrm>
            <a:off x="12167939" y="1498600"/>
            <a:ext cx="9447461" cy="1970981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80000"/>
              </a:lnSpc>
              <a:spcBef>
                <a:spcPts val="0"/>
              </a:spcBef>
              <a:buSzTx/>
              <a:buNone/>
              <a:defRPr sz="11200">
                <a:solidFill>
                  <a:srgbClr val="FFFFFF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01</a:t>
            </a:r>
          </a:p>
        </p:txBody>
      </p:sp>
      <p:sp>
        <p:nvSpPr>
          <p:cNvPr id="100" name="Texto do Título"/>
          <p:cNvSpPr txBox="1">
            <a:spLocks noGrp="1"/>
          </p:cNvSpPr>
          <p:nvPr>
            <p:ph type="body" sz="quarter" idx="22"/>
          </p:nvPr>
        </p:nvSpPr>
        <p:spPr>
          <a:xfrm>
            <a:off x="12167939" y="4051300"/>
            <a:ext cx="9447461" cy="3193753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80000"/>
              </a:lnSpc>
              <a:spcBef>
                <a:spcPts val="0"/>
              </a:spcBef>
              <a:buSzTx/>
              <a:buNone/>
              <a:defRPr sz="11200">
                <a:solidFill>
                  <a:srgbClr val="FFFFFF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Texto do Título</a:t>
            </a:r>
          </a:p>
        </p:txBody>
      </p:sp>
      <p:pic>
        <p:nvPicPr>
          <p:cNvPr id="101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342" y="12242951"/>
            <a:ext cx="5179814" cy="699615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5EC8929-583E-1944-41EE-05D703E2B99D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E9AEAF34-45D0-D770-6386-5A42CB5F67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36986" b="45263"/>
          <a:stretch>
            <a:fillRect/>
          </a:stretch>
        </p:blipFill>
        <p:spPr>
          <a:xfrm>
            <a:off x="-876422" y="1011226"/>
            <a:ext cx="876422" cy="99073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1514C0A3-D49E-A200-A8B5-84E1FDC5002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876422" y="2019127"/>
            <a:ext cx="876422" cy="99073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EA163175-9A71-E34E-4D5C-F0B0AA54EA0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876422" y="3050389"/>
            <a:ext cx="876422" cy="99073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BE664FDF-C604-F3C6-86BA-50C8CFE1181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876422" y="0"/>
            <a:ext cx="876422" cy="992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apítulo 02-gra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Imagem" descr="Image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-324326" y="-210806"/>
            <a:ext cx="25032652" cy="14137612"/>
          </a:xfrm>
          <a:prstGeom prst="rect">
            <a:avLst/>
          </a:prstGeom>
          <a:ln w="25400">
            <a:miter lim="400000"/>
          </a:ln>
        </p:spPr>
      </p:pic>
      <p:pic>
        <p:nvPicPr>
          <p:cNvPr id="110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466" y="12243509"/>
            <a:ext cx="5171566" cy="698501"/>
          </a:xfrm>
          <a:prstGeom prst="rect">
            <a:avLst/>
          </a:prstGeom>
          <a:ln w="12700">
            <a:miter lim="400000"/>
          </a:ln>
        </p:spPr>
      </p:pic>
      <p:sp>
        <p:nvSpPr>
          <p:cNvPr id="111" name="01"/>
          <p:cNvSpPr txBox="1"/>
          <p:nvPr/>
        </p:nvSpPr>
        <p:spPr>
          <a:xfrm>
            <a:off x="12167939" y="1498600"/>
            <a:ext cx="9447461" cy="1970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z="11200">
                <a:solidFill>
                  <a:srgbClr val="FFFFFF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01</a:t>
            </a:r>
          </a:p>
        </p:txBody>
      </p:sp>
      <p:sp>
        <p:nvSpPr>
          <p:cNvPr id="112" name="Texto do Título"/>
          <p:cNvSpPr txBox="1"/>
          <p:nvPr/>
        </p:nvSpPr>
        <p:spPr>
          <a:xfrm>
            <a:off x="12167939" y="4051300"/>
            <a:ext cx="9447461" cy="3193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z="11200">
                <a:solidFill>
                  <a:srgbClr val="FFFFFF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Texto do Título</a:t>
            </a:r>
          </a:p>
        </p:txBody>
      </p:sp>
      <p:sp>
        <p:nvSpPr>
          <p:cNvPr id="113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CACF852-E063-6EE1-6594-BBB610725447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5FC7CF8-6CEA-B242-CACC-BD2048166B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36986" b="45263"/>
          <a:stretch>
            <a:fillRect/>
          </a:stretch>
        </p:blipFill>
        <p:spPr>
          <a:xfrm>
            <a:off x="-1145511" y="876564"/>
            <a:ext cx="876422" cy="99073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CE659BD3-8B19-470F-6830-7579B22E64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145511" y="1884465"/>
            <a:ext cx="876422" cy="99073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CF5D0B21-1D0D-8C87-FCC4-6AEFA6BE707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1145511" y="2915727"/>
            <a:ext cx="876422" cy="99073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5F9ABECD-FF00-1A8E-55D9-11ED369C862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1145511" y="-134662"/>
            <a:ext cx="876422" cy="992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o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filme-colado.png" descr="filme-colado.png"/>
          <p:cNvPicPr>
            <a:picLocks noChangeAspect="1"/>
          </p:cNvPicPr>
          <p:nvPr/>
        </p:nvPicPr>
        <p:blipFill>
          <a:blip r:embed="rId2"/>
          <a:srcRect l="69264"/>
          <a:stretch>
            <a:fillRect/>
          </a:stretch>
        </p:blipFill>
        <p:spPr>
          <a:xfrm>
            <a:off x="-14338" y="0"/>
            <a:ext cx="7494638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Título"/>
          <p:cNvSpPr txBox="1">
            <a:spLocks noGrp="1"/>
          </p:cNvSpPr>
          <p:nvPr>
            <p:ph type="body" sz="quarter" idx="21"/>
          </p:nvPr>
        </p:nvSpPr>
        <p:spPr>
          <a:xfrm>
            <a:off x="876300" y="108204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sp>
        <p:nvSpPr>
          <p:cNvPr id="122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2"/>
          </p:nvPr>
        </p:nvSpPr>
        <p:spPr>
          <a:xfrm>
            <a:off x="11864379" y="773931"/>
            <a:ext cx="11751520" cy="11873806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pic>
        <p:nvPicPr>
          <p:cNvPr id="123" name="Imagem" descr="Image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124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ADEC3E3-C5E2-3BED-03DA-848A931E7ED4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B290D075-8864-C8AC-275A-8DAD5D9B2BC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36986" b="45263"/>
          <a:stretch>
            <a:fillRect/>
          </a:stretch>
        </p:blipFill>
        <p:spPr>
          <a:xfrm>
            <a:off x="-876422" y="1011226"/>
            <a:ext cx="876422" cy="99073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6594DE49-C1D0-411F-ECD5-C8A82AC268F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876422" y="2019127"/>
            <a:ext cx="876422" cy="99073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0C96B71F-3040-7C3D-E9EC-2320780D612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876422" y="3050389"/>
            <a:ext cx="876422" cy="99073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CC363D57-5E44-2F54-D45B-61520C1ACA37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876422" y="0"/>
            <a:ext cx="876422" cy="992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ítulo"/>
          <p:cNvSpPr txBox="1">
            <a:spLocks noGrp="1"/>
          </p:cNvSpPr>
          <p:nvPr>
            <p:ph type="body" sz="quarter" idx="21"/>
          </p:nvPr>
        </p:nvSpPr>
        <p:spPr>
          <a:xfrm>
            <a:off x="876300" y="2273300"/>
            <a:ext cx="10627321" cy="2286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SzTx/>
              <a:buNone/>
              <a:defRPr sz="11200">
                <a:solidFill>
                  <a:srgbClr val="002375"/>
                </a:solidFill>
                <a:latin typeface="Tigre Sans Medium"/>
                <a:ea typeface="Tigre Sans Medium"/>
                <a:cs typeface="Tigre Sans Medium"/>
                <a:sym typeface="Tigre Sans Medium"/>
              </a:defRPr>
            </a:lvl1pPr>
          </a:lstStyle>
          <a:p>
            <a:r>
              <a:t>Título</a:t>
            </a:r>
          </a:p>
        </p:txBody>
      </p:sp>
      <p:sp>
        <p:nvSpPr>
          <p:cNvPr id="132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half" idx="22"/>
          </p:nvPr>
        </p:nvSpPr>
        <p:spPr>
          <a:xfrm>
            <a:off x="12181879" y="4089920"/>
            <a:ext cx="10627321" cy="85578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133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sz="half" idx="23"/>
          </p:nvPr>
        </p:nvSpPr>
        <p:spPr>
          <a:xfrm>
            <a:off x="878879" y="4089920"/>
            <a:ext cx="10504588" cy="8557817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pic>
        <p:nvPicPr>
          <p:cNvPr id="134" name="Imagem" descr="Image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466" y="886876"/>
            <a:ext cx="3332944" cy="450166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3051231" y="92837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99C0D3F2-9517-6353-DB3E-494BABB5ECD2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rgbClr val="002473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rgbClr val="002473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A61A27CA-7C2F-E028-8AA1-E090587A2B6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36986" b="45263"/>
          <a:stretch>
            <a:fillRect/>
          </a:stretch>
        </p:blipFill>
        <p:spPr>
          <a:xfrm>
            <a:off x="-876422" y="1011226"/>
            <a:ext cx="876422" cy="990739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CDF58129-402A-0973-EFF7-AB05237C67A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876422" y="2019127"/>
            <a:ext cx="876422" cy="99073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CAC2109B-3383-56A1-C117-6380615FC7D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876422" y="3050389"/>
            <a:ext cx="876422" cy="99073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1AAD3AE1-6E08-DA64-E83D-119B9C021C3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876422" y="0"/>
            <a:ext cx="876422" cy="99217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Relationship Id="rId30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"/>
          <p:cNvSpPr/>
          <p:nvPr/>
        </p:nvSpPr>
        <p:spPr>
          <a:xfrm>
            <a:off x="0" y="0"/>
            <a:ext cx="24384000" cy="13716001"/>
          </a:xfrm>
          <a:prstGeom prst="rect">
            <a:avLst/>
          </a:prstGeom>
          <a:solidFill>
            <a:srgbClr val="00237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3" name="Imagem" descr="Imagem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65242" y="803975"/>
            <a:ext cx="4107262" cy="554750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Texto do Título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Texto do Título</a:t>
            </a:r>
          </a:p>
        </p:txBody>
      </p:sp>
      <p:sp>
        <p:nvSpPr>
          <p:cNvPr id="5" name="Nível de Corpo Um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Nível de Corpo Um</a:t>
            </a:r>
          </a:p>
          <a:p>
            <a:pPr lvl="1"/>
            <a:r>
              <a:t>Nível de Corpo Dois</a:t>
            </a:r>
          </a:p>
          <a:p>
            <a:pPr lvl="2"/>
            <a:r>
              <a:t>Nível de Corpo Três</a:t>
            </a:r>
          </a:p>
          <a:p>
            <a:pPr lvl="3"/>
            <a:r>
              <a:t>Nível de Corpo Quatro</a:t>
            </a:r>
          </a:p>
          <a:p>
            <a:pPr lvl="4"/>
            <a:r>
              <a:t>Nível de Corpo Cinco</a:t>
            </a:r>
          </a:p>
        </p:txBody>
      </p:sp>
      <p:sp>
        <p:nvSpPr>
          <p:cNvPr id="6" name="Número do Slide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ctr">
              <a:spcBef>
                <a:spcPts val="0"/>
              </a:spcBef>
              <a:defRPr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CCD76635-D6F6-8254-CAA3-254C464527C8}"/>
              </a:ext>
            </a:extLst>
          </p:cNvPr>
          <p:cNvSpPr txBox="1"/>
          <p:nvPr userDrawn="1"/>
        </p:nvSpPr>
        <p:spPr>
          <a:xfrm rot="16200000">
            <a:off x="20093036" y="6009417"/>
            <a:ext cx="7262033" cy="10746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Confidencial Grupo Tigre • Confidencial Grupo Tigre • Grupo Tigre </a:t>
            </a:r>
            <a:r>
              <a:rPr kumimoji="0" lang="pt-BR" sz="14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igre Sans Book" pitchFamily="2" charset="0"/>
                <a:ea typeface="Helvetica Neue"/>
                <a:cs typeface="Helvetica Neue"/>
                <a:sym typeface="Helvetica Neue"/>
              </a:rPr>
              <a:t>Confidential</a:t>
            </a:r>
            <a:endParaRPr kumimoji="0" lang="pt-BR" sz="14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igre Sans Book" pitchFamily="2" charset="0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8D70B7CB-C562-FD02-5154-D4DAD4925FD9}"/>
              </a:ext>
            </a:extLst>
          </p:cNvPr>
          <p:cNvPicPr>
            <a:picLocks noChangeAspect="1"/>
          </p:cNvPicPr>
          <p:nvPr userDrawn="1"/>
        </p:nvPicPr>
        <p:blipFill>
          <a:blip r:embed="rId28"/>
          <a:srcRect r="36986" b="45263"/>
          <a:stretch>
            <a:fillRect/>
          </a:stretch>
        </p:blipFill>
        <p:spPr>
          <a:xfrm>
            <a:off x="-876422" y="1011226"/>
            <a:ext cx="876422" cy="990739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11F53F9B-B6D2-85AA-EDA0-F35FE3513C35}"/>
              </a:ext>
            </a:extLst>
          </p:cNvPr>
          <p:cNvPicPr>
            <a:picLocks noChangeAspect="1"/>
          </p:cNvPicPr>
          <p:nvPr userDrawn="1"/>
        </p:nvPicPr>
        <p:blipFill>
          <a:blip r:embed="rId29"/>
          <a:stretch>
            <a:fillRect/>
          </a:stretch>
        </p:blipFill>
        <p:spPr>
          <a:xfrm>
            <a:off x="-876422" y="2019127"/>
            <a:ext cx="876422" cy="990738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D7DEBD26-4CFE-6054-8674-919A9917342E}"/>
              </a:ext>
            </a:extLst>
          </p:cNvPr>
          <p:cNvPicPr>
            <a:picLocks noChangeAspect="1"/>
          </p:cNvPicPr>
          <p:nvPr userDrawn="1"/>
        </p:nvPicPr>
        <p:blipFill>
          <a:blip r:embed="rId30"/>
          <a:stretch>
            <a:fillRect/>
          </a:stretch>
        </p:blipFill>
        <p:spPr>
          <a:xfrm>
            <a:off x="-876422" y="3050389"/>
            <a:ext cx="876422" cy="990738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34780598-54B6-8607-7E03-794C7183FC29}"/>
              </a:ext>
            </a:extLst>
          </p:cNvPr>
          <p:cNvPicPr>
            <a:picLocks noChangeAspect="1"/>
          </p:cNvPicPr>
          <p:nvPr userDrawn="1"/>
        </p:nvPicPr>
        <p:blipFill>
          <a:blip r:embed="rId31"/>
          <a:stretch>
            <a:fillRect/>
          </a:stretch>
        </p:blipFill>
        <p:spPr>
          <a:xfrm>
            <a:off x="-876422" y="0"/>
            <a:ext cx="876422" cy="99217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ransition spd="med"/>
  <p:txStyles>
    <p:titleStyle>
      <a:lvl1pPr marL="0" marR="0" indent="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igre Sans Bold"/>
        </a:defRPr>
      </a:lvl1pPr>
      <a:lvl2pPr marL="0" marR="0" indent="4572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igre Sans Bold"/>
        </a:defRPr>
      </a:lvl2pPr>
      <a:lvl3pPr marL="0" marR="0" indent="9144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igre Sans Bold"/>
        </a:defRPr>
      </a:lvl3pPr>
      <a:lvl4pPr marL="0" marR="0" indent="13716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igre Sans Bold"/>
        </a:defRPr>
      </a:lvl4pPr>
      <a:lvl5pPr marL="0" marR="0" indent="18288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igre Sans Bold"/>
        </a:defRPr>
      </a:lvl5pPr>
      <a:lvl6pPr marL="0" marR="0" indent="22860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igre Sans Bold"/>
        </a:defRPr>
      </a:lvl6pPr>
      <a:lvl7pPr marL="0" marR="0" indent="27432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igre Sans Bold"/>
        </a:defRPr>
      </a:lvl7pPr>
      <a:lvl8pPr marL="0" marR="0" indent="32004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igre Sans Bold"/>
        </a:defRPr>
      </a:lvl8pPr>
      <a:lvl9pPr marL="0" marR="0" indent="3657600" algn="l" defTabSz="8255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igre Sans Bold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0602C19A-22E0-DAD6-DFCE-3DDCC59832A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6986" b="45263"/>
          <a:stretch>
            <a:fillRect/>
          </a:stretch>
        </p:blipFill>
        <p:spPr>
          <a:xfrm>
            <a:off x="-876422" y="1011226"/>
            <a:ext cx="876422" cy="990739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EC5497BA-C9FD-410A-9DE0-F561EEDBA2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6422" y="2019127"/>
            <a:ext cx="876422" cy="990738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2BEB74B4-D701-027B-E15F-212D3E64E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76422" y="3050389"/>
            <a:ext cx="876422" cy="990738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C124490E-3C2F-0BD6-F832-F0860F232A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76422" y="0"/>
            <a:ext cx="876422" cy="992176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D9446F4F-1A78-F9B3-56A7-D54B4A19FB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6140" y="1947246"/>
            <a:ext cx="22971719" cy="9821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588586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Título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435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36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8" name="Imagem" descr="Imagem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l="41547" r="11055"/>
          <a:stretch>
            <a:fillRect/>
          </a:stretch>
        </p:blipFill>
        <p:spPr>
          <a:xfrm>
            <a:off x="12204699" y="0"/>
            <a:ext cx="12189322" cy="13716000"/>
          </a:xfrm>
          <a:prstGeom prst="rect">
            <a:avLst/>
          </a:prstGeom>
        </p:spPr>
      </p:pic>
      <p:sp>
        <p:nvSpPr>
          <p:cNvPr id="439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40" name="Título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43" name="Título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pic>
        <p:nvPicPr>
          <p:cNvPr id="444" name="Imagem" descr="Imagem"/>
          <p:cNvPicPr>
            <a:picLocks noGrp="1" noChangeAspect="1"/>
          </p:cNvPicPr>
          <p:nvPr>
            <p:ph type="pic" idx="23"/>
          </p:nvPr>
        </p:nvPicPr>
        <p:blipFill>
          <a:blip r:embed="rId2"/>
          <a:srcRect l="41547" r="11055"/>
          <a:stretch>
            <a:fillRect/>
          </a:stretch>
        </p:blipFill>
        <p:spPr>
          <a:xfrm>
            <a:off x="1934" y="0"/>
            <a:ext cx="12189322" cy="1371600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6" name="Imagem" descr="Imagem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l="1185" t="28787" r="190" b="45376"/>
          <a:stretch>
            <a:fillRect/>
          </a:stretch>
        </p:blipFill>
        <p:spPr>
          <a:xfrm>
            <a:off x="1934" y="10309770"/>
            <a:ext cx="24380132" cy="3406230"/>
          </a:xfrm>
          <a:prstGeom prst="rect">
            <a:avLst/>
          </a:prstGeom>
        </p:spPr>
      </p:pic>
      <p:sp>
        <p:nvSpPr>
          <p:cNvPr id="447" name="Título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448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>
            <a:normAutofit fontScale="92500"/>
          </a:bodyPr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49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4"/>
          </p:nvPr>
        </p:nvSpPr>
        <p:spPr>
          <a:prstGeom prst="rect">
            <a:avLst/>
          </a:prstGeom>
        </p:spPr>
        <p:txBody>
          <a:bodyPr>
            <a:normAutofit fontScale="92500"/>
          </a:bodyPr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1" name="Imagem" descr="Imagem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t="12060" b="35367"/>
          <a:stretch>
            <a:fillRect/>
          </a:stretch>
        </p:blipFill>
        <p:spPr>
          <a:xfrm>
            <a:off x="-10023" y="6873478"/>
            <a:ext cx="24404044" cy="6842522"/>
          </a:xfrm>
          <a:prstGeom prst="rect">
            <a:avLst/>
          </a:prstGeom>
        </p:spPr>
      </p:pic>
      <p:sp>
        <p:nvSpPr>
          <p:cNvPr id="452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>
            <a:normAutofit fontScale="92500"/>
          </a:bodyPr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53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>
            <a:normAutofit fontScale="92500"/>
          </a:bodyPr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56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57" name="Título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01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01</a:t>
            </a:r>
          </a:p>
        </p:txBody>
      </p:sp>
      <p:sp>
        <p:nvSpPr>
          <p:cNvPr id="460" name="Título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461" name="02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02</a:t>
            </a:r>
          </a:p>
        </p:txBody>
      </p:sp>
      <p:sp>
        <p:nvSpPr>
          <p:cNvPr id="462" name="03"/>
          <p:cNvSpPr txBox="1">
            <a:spLocks noGrp="1"/>
          </p:cNvSpPr>
          <p:nvPr>
            <p:ph type="body" idx="24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03</a:t>
            </a:r>
          </a:p>
        </p:txBody>
      </p:sp>
      <p:sp>
        <p:nvSpPr>
          <p:cNvPr id="463" name="04"/>
          <p:cNvSpPr txBox="1">
            <a:spLocks noGrp="1"/>
          </p:cNvSpPr>
          <p:nvPr>
            <p:ph type="body" idx="25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04</a:t>
            </a:r>
          </a:p>
        </p:txBody>
      </p:sp>
      <p:sp>
        <p:nvSpPr>
          <p:cNvPr id="464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6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65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7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66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8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67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9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Título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470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71" name="01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01</a:t>
            </a:r>
          </a:p>
        </p:txBody>
      </p:sp>
      <p:sp>
        <p:nvSpPr>
          <p:cNvPr id="472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idx="24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473" name="02"/>
          <p:cNvSpPr txBox="1">
            <a:spLocks noGrp="1"/>
          </p:cNvSpPr>
          <p:nvPr>
            <p:ph type="body" idx="25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02</a:t>
            </a:r>
          </a:p>
        </p:txBody>
      </p:sp>
      <p:sp>
        <p:nvSpPr>
          <p:cNvPr id="474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idx="26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475" name="03"/>
          <p:cNvSpPr txBox="1">
            <a:spLocks noGrp="1"/>
          </p:cNvSpPr>
          <p:nvPr>
            <p:ph type="body" idx="27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03</a:t>
            </a:r>
          </a:p>
        </p:txBody>
      </p:sp>
      <p:sp>
        <p:nvSpPr>
          <p:cNvPr id="476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idx="28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477" name="04"/>
          <p:cNvSpPr txBox="1">
            <a:spLocks noGrp="1"/>
          </p:cNvSpPr>
          <p:nvPr>
            <p:ph type="body" idx="29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04</a:t>
            </a:r>
          </a:p>
        </p:txBody>
      </p:sp>
      <p:sp>
        <p:nvSpPr>
          <p:cNvPr id="478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idx="30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17244">
              <a:spcBef>
                <a:spcPts val="0"/>
              </a:spcBef>
              <a:buSzTx/>
              <a:buNone/>
              <a:defRPr sz="1979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Título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481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808990">
              <a:spcBef>
                <a:spcPts val="0"/>
              </a:spcBef>
              <a:buSzTx/>
              <a:buNone/>
              <a:defRPr sz="3136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82" name="$67M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$67M</a:t>
            </a:r>
          </a:p>
        </p:txBody>
      </p:sp>
      <p:sp>
        <p:nvSpPr>
          <p:cNvPr id="483" name="2026"/>
          <p:cNvSpPr txBox="1">
            <a:spLocks noGrp="1"/>
          </p:cNvSpPr>
          <p:nvPr>
            <p:ph type="body" idx="24"/>
          </p:nvPr>
        </p:nvSpPr>
        <p:spPr>
          <a:prstGeom prst="rect">
            <a:avLst/>
          </a:prstGeom>
        </p:spPr>
        <p:txBody>
          <a:bodyPr/>
          <a:lstStyle/>
          <a:p>
            <a:r>
              <a:t>2026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+43%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+43%</a:t>
            </a:r>
          </a:p>
        </p:txBody>
      </p:sp>
      <p:sp>
        <p:nvSpPr>
          <p:cNvPr id="486" name="+43%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t>+43%</a:t>
            </a:r>
          </a:p>
        </p:txBody>
      </p:sp>
      <p:sp>
        <p:nvSpPr>
          <p:cNvPr id="487" name="+43%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+43%</a:t>
            </a:r>
          </a:p>
        </p:txBody>
      </p:sp>
      <p:sp>
        <p:nvSpPr>
          <p:cNvPr id="488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idx="24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489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idx="25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490" name="Lorem ipsum dolor sit amet, consectetur adipiscing elit. Donec molestie sem nec nibh posuere pretium ac dignissim augue. Donec consequat, leo sed consequat pulvinar, ipsum lectus dignissim neque,"/>
          <p:cNvSpPr txBox="1">
            <a:spLocks noGrp="1"/>
          </p:cNvSpPr>
          <p:nvPr>
            <p:ph type="body" idx="26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</a:t>
            </a:r>
          </a:p>
        </p:txBody>
      </p:sp>
      <p:sp>
        <p:nvSpPr>
          <p:cNvPr id="491" name="Título"/>
          <p:cNvSpPr txBox="1">
            <a:spLocks noGrp="1"/>
          </p:cNvSpPr>
          <p:nvPr>
            <p:ph type="body" idx="27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492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8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Clique duas vezes para editar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90" name="Data 00.00.2026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Data 00.00.2026</a:t>
            </a:r>
          </a:p>
        </p:txBody>
      </p:sp>
      <p:sp>
        <p:nvSpPr>
          <p:cNvPr id="391" name="Nome Sobrenome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pt-BR" dirty="0"/>
              <a:t>Nome Área/Departamento</a:t>
            </a:r>
            <a:endParaRPr dirty="0"/>
          </a:p>
        </p:txBody>
      </p:sp>
      <p:sp>
        <p:nvSpPr>
          <p:cNvPr id="392" name="Texto do Título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Título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495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96" name="$2.4M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$2.4M</a:t>
            </a:r>
          </a:p>
        </p:txBody>
      </p:sp>
      <p:sp>
        <p:nvSpPr>
          <p:cNvPr id="497" name="Investimento"/>
          <p:cNvSpPr txBox="1">
            <a:spLocks noGrp="1"/>
          </p:cNvSpPr>
          <p:nvPr>
            <p:ph type="body" idx="24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Investimento</a:t>
            </a:r>
          </a:p>
        </p:txBody>
      </p:sp>
      <p:sp>
        <p:nvSpPr>
          <p:cNvPr id="498" name="$2.4M"/>
          <p:cNvSpPr txBox="1">
            <a:spLocks noGrp="1"/>
          </p:cNvSpPr>
          <p:nvPr>
            <p:ph type="body" idx="25"/>
          </p:nvPr>
        </p:nvSpPr>
        <p:spPr>
          <a:prstGeom prst="rect">
            <a:avLst/>
          </a:prstGeom>
        </p:spPr>
        <p:txBody>
          <a:bodyPr/>
          <a:lstStyle/>
          <a:p>
            <a:r>
              <a:t>$2.4M</a:t>
            </a:r>
          </a:p>
        </p:txBody>
      </p:sp>
      <p:sp>
        <p:nvSpPr>
          <p:cNvPr id="499" name="Valor de Mercado"/>
          <p:cNvSpPr txBox="1">
            <a:spLocks noGrp="1"/>
          </p:cNvSpPr>
          <p:nvPr>
            <p:ph type="body" idx="26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de Mercado</a:t>
            </a:r>
          </a:p>
        </p:txBody>
      </p:sp>
      <p:sp>
        <p:nvSpPr>
          <p:cNvPr id="500" name="$2.4M"/>
          <p:cNvSpPr txBox="1">
            <a:spLocks noGrp="1"/>
          </p:cNvSpPr>
          <p:nvPr>
            <p:ph type="body" idx="27"/>
          </p:nvPr>
        </p:nvSpPr>
        <p:spPr>
          <a:prstGeom prst="rect">
            <a:avLst/>
          </a:prstGeom>
        </p:spPr>
        <p:txBody>
          <a:bodyPr/>
          <a:lstStyle/>
          <a:p>
            <a:r>
              <a:t>$2.4M</a:t>
            </a:r>
          </a:p>
        </p:txBody>
      </p:sp>
      <p:sp>
        <p:nvSpPr>
          <p:cNvPr id="501" name="Valor Bruto"/>
          <p:cNvSpPr txBox="1">
            <a:spLocks noGrp="1"/>
          </p:cNvSpPr>
          <p:nvPr>
            <p:ph type="body" idx="28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Bruto</a:t>
            </a:r>
          </a:p>
        </p:txBody>
      </p:sp>
      <p:sp>
        <p:nvSpPr>
          <p:cNvPr id="502" name="$2.4M"/>
          <p:cNvSpPr txBox="1">
            <a:spLocks noGrp="1"/>
          </p:cNvSpPr>
          <p:nvPr>
            <p:ph type="body" idx="29"/>
          </p:nvPr>
        </p:nvSpPr>
        <p:spPr>
          <a:prstGeom prst="rect">
            <a:avLst/>
          </a:prstGeom>
        </p:spPr>
        <p:txBody>
          <a:bodyPr/>
          <a:lstStyle/>
          <a:p>
            <a:r>
              <a:t>$2.4M</a:t>
            </a:r>
          </a:p>
        </p:txBody>
      </p:sp>
      <p:sp>
        <p:nvSpPr>
          <p:cNvPr id="503" name="Investimento"/>
          <p:cNvSpPr txBox="1">
            <a:spLocks noGrp="1"/>
          </p:cNvSpPr>
          <p:nvPr>
            <p:ph type="body" idx="30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Investimento</a:t>
            </a:r>
          </a:p>
        </p:txBody>
      </p:sp>
      <p:sp>
        <p:nvSpPr>
          <p:cNvPr id="504" name="$2.4M"/>
          <p:cNvSpPr txBox="1">
            <a:spLocks noGrp="1"/>
          </p:cNvSpPr>
          <p:nvPr>
            <p:ph type="body" idx="3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$2.4M</a:t>
            </a:r>
          </a:p>
        </p:txBody>
      </p:sp>
      <p:sp>
        <p:nvSpPr>
          <p:cNvPr id="505" name="Valor de Mercado"/>
          <p:cNvSpPr txBox="1">
            <a:spLocks noGrp="1"/>
          </p:cNvSpPr>
          <p:nvPr>
            <p:ph type="body" idx="32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de Mercado</a:t>
            </a:r>
          </a:p>
        </p:txBody>
      </p:sp>
      <p:sp>
        <p:nvSpPr>
          <p:cNvPr id="506" name="$2.4M"/>
          <p:cNvSpPr txBox="1">
            <a:spLocks noGrp="1"/>
          </p:cNvSpPr>
          <p:nvPr>
            <p:ph type="body" idx="3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$2.4M</a:t>
            </a:r>
          </a:p>
        </p:txBody>
      </p:sp>
      <p:sp>
        <p:nvSpPr>
          <p:cNvPr id="507" name="Valor Bruto"/>
          <p:cNvSpPr txBox="1">
            <a:spLocks noGrp="1"/>
          </p:cNvSpPr>
          <p:nvPr>
            <p:ph type="body" idx="34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Bruto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Investimento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Investimento</a:t>
            </a:r>
          </a:p>
        </p:txBody>
      </p:sp>
      <p:sp>
        <p:nvSpPr>
          <p:cNvPr id="510" name="Valor de Mercado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de Mercado</a:t>
            </a:r>
          </a:p>
        </p:txBody>
      </p:sp>
      <p:sp>
        <p:nvSpPr>
          <p:cNvPr id="511" name="Valor Bruto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Valor Bruto</a:t>
            </a:r>
          </a:p>
        </p:txBody>
      </p:sp>
      <p:sp>
        <p:nvSpPr>
          <p:cNvPr id="512" name="Título"/>
          <p:cNvSpPr txBox="1">
            <a:spLocks noGrp="1"/>
          </p:cNvSpPr>
          <p:nvPr>
            <p:ph type="body" idx="24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513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5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Investimento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0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Investimento</a:t>
            </a:r>
          </a:p>
        </p:txBody>
      </p:sp>
      <p:sp>
        <p:nvSpPr>
          <p:cNvPr id="516" name="TextBox 2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Investimento</a:t>
            </a:r>
          </a:p>
        </p:txBody>
      </p:sp>
      <p:sp>
        <p:nvSpPr>
          <p:cNvPr id="517" name="TextBox 3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$23.5M</a:t>
            </a:r>
          </a:p>
        </p:txBody>
      </p:sp>
      <p:sp>
        <p:nvSpPr>
          <p:cNvPr id="518" name="TextBox 4"/>
          <p:cNvSpPr txBox="1">
            <a:spLocks noGrp="1"/>
          </p:cNvSpPr>
          <p:nvPr>
            <p:ph type="body" idx="24"/>
          </p:nvPr>
        </p:nvSpPr>
        <p:spPr>
          <a:prstGeom prst="rect">
            <a:avLst/>
          </a:prstGeom>
        </p:spPr>
        <p:txBody>
          <a:bodyPr/>
          <a:lstStyle/>
          <a:p>
            <a:r>
              <a:t>34%+</a:t>
            </a:r>
          </a:p>
        </p:txBody>
      </p:sp>
      <p:sp>
        <p:nvSpPr>
          <p:cNvPr id="519" name="TextBox 5"/>
          <p:cNvSpPr txBox="1">
            <a:spLocks noGrp="1"/>
          </p:cNvSpPr>
          <p:nvPr>
            <p:ph type="body" idx="25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Crescimento</a:t>
            </a:r>
          </a:p>
        </p:txBody>
      </p:sp>
      <p:sp>
        <p:nvSpPr>
          <p:cNvPr id="520" name="TextBox 6"/>
          <p:cNvSpPr txBox="1">
            <a:spLocks noGrp="1"/>
          </p:cNvSpPr>
          <p:nvPr>
            <p:ph type="body" idx="26"/>
          </p:nvPr>
        </p:nvSpPr>
        <p:spPr>
          <a:prstGeom prst="rect">
            <a:avLst/>
          </a:prstGeom>
        </p:spPr>
        <p:txBody>
          <a:bodyPr/>
          <a:lstStyle/>
          <a:p>
            <a:r>
              <a:t>$45.7M</a:t>
            </a:r>
          </a:p>
        </p:txBody>
      </p:sp>
      <p:sp>
        <p:nvSpPr>
          <p:cNvPr id="521" name="TextBox 7"/>
          <p:cNvSpPr txBox="1">
            <a:spLocks noGrp="1"/>
          </p:cNvSpPr>
          <p:nvPr>
            <p:ph type="body" idx="27"/>
          </p:nvPr>
        </p:nvSpPr>
        <p:spPr>
          <a:prstGeom prst="rect">
            <a:avLst/>
          </a:prstGeom>
        </p:spPr>
        <p:txBody>
          <a:bodyPr/>
          <a:lstStyle/>
          <a:p>
            <a:r>
              <a:t>14%+</a:t>
            </a:r>
          </a:p>
        </p:txBody>
      </p:sp>
      <p:sp>
        <p:nvSpPr>
          <p:cNvPr id="522" name="TextBox 8"/>
          <p:cNvSpPr txBox="1">
            <a:spLocks noGrp="1"/>
          </p:cNvSpPr>
          <p:nvPr>
            <p:ph type="body" idx="28"/>
          </p:nvPr>
        </p:nvSpPr>
        <p:spPr>
          <a:prstGeom prst="rect">
            <a:avLst/>
          </a:prstGeom>
        </p:spPr>
        <p:txBody>
          <a:bodyPr/>
          <a:lstStyle/>
          <a:p>
            <a:r>
              <a:t>Valor Bruto</a:t>
            </a:r>
          </a:p>
        </p:txBody>
      </p:sp>
      <p:sp>
        <p:nvSpPr>
          <p:cNvPr id="523" name="TextBox 10"/>
          <p:cNvSpPr txBox="1">
            <a:spLocks noGrp="1"/>
          </p:cNvSpPr>
          <p:nvPr>
            <p:ph type="body" idx="29"/>
          </p:nvPr>
        </p:nvSpPr>
        <p:spPr>
          <a:prstGeom prst="rect">
            <a:avLst/>
          </a:prstGeom>
        </p:spPr>
        <p:txBody>
          <a:bodyPr/>
          <a:lstStyle/>
          <a:p>
            <a:r>
              <a:t>$2.45M</a:t>
            </a:r>
          </a:p>
        </p:txBody>
      </p:sp>
      <p:sp>
        <p:nvSpPr>
          <p:cNvPr id="524" name="TextBox 11"/>
          <p:cNvSpPr txBox="1">
            <a:spLocks noGrp="1"/>
          </p:cNvSpPr>
          <p:nvPr>
            <p:ph type="body" idx="30"/>
          </p:nvPr>
        </p:nvSpPr>
        <p:spPr>
          <a:prstGeom prst="rect">
            <a:avLst/>
          </a:prstGeom>
        </p:spPr>
        <p:txBody>
          <a:bodyPr/>
          <a:lstStyle/>
          <a:p>
            <a:r>
              <a:t>5%+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TextBox 32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Janeiro</a:t>
            </a:r>
          </a:p>
        </p:txBody>
      </p:sp>
      <p:sp>
        <p:nvSpPr>
          <p:cNvPr id="527" name="TextBox 33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Fevereiro</a:t>
            </a:r>
          </a:p>
        </p:txBody>
      </p:sp>
      <p:sp>
        <p:nvSpPr>
          <p:cNvPr id="528" name="TextBox 34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Março</a:t>
            </a:r>
          </a:p>
        </p:txBody>
      </p:sp>
      <p:sp>
        <p:nvSpPr>
          <p:cNvPr id="529" name="TextBox 35"/>
          <p:cNvSpPr txBox="1">
            <a:spLocks noGrp="1"/>
          </p:cNvSpPr>
          <p:nvPr>
            <p:ph type="body" idx="24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Abril</a:t>
            </a:r>
          </a:p>
        </p:txBody>
      </p:sp>
      <p:sp>
        <p:nvSpPr>
          <p:cNvPr id="530" name="Título"/>
          <p:cNvSpPr txBox="1">
            <a:spLocks noGrp="1"/>
          </p:cNvSpPr>
          <p:nvPr>
            <p:ph type="body" idx="25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531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6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defTabSz="693419">
              <a:spcBef>
                <a:spcPts val="0"/>
              </a:spcBef>
              <a:buSzTx/>
              <a:buNone/>
              <a:defRPr sz="2688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693419">
              <a:spcBef>
                <a:spcPts val="0"/>
              </a:spcBef>
              <a:buSzTx/>
              <a:buNone/>
              <a:defRPr sz="2688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 defTabSz="693419">
              <a:spcBef>
                <a:spcPts val="0"/>
              </a:spcBef>
              <a:buSzTx/>
              <a:buNone/>
              <a:defRPr sz="2688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532" name="6.2 k"/>
          <p:cNvSpPr txBox="1">
            <a:spLocks noGrp="1"/>
          </p:cNvSpPr>
          <p:nvPr>
            <p:ph type="body" idx="27"/>
          </p:nvPr>
        </p:nvSpPr>
        <p:spPr>
          <a:prstGeom prst="rect">
            <a:avLst/>
          </a:prstGeom>
        </p:spPr>
        <p:txBody>
          <a:bodyPr/>
          <a:lstStyle/>
          <a:p>
            <a:r>
              <a:t>6.2 k</a:t>
            </a:r>
          </a:p>
        </p:txBody>
      </p:sp>
      <p:sp>
        <p:nvSpPr>
          <p:cNvPr id="533" name="3.5 k"/>
          <p:cNvSpPr txBox="1">
            <a:spLocks noGrp="1"/>
          </p:cNvSpPr>
          <p:nvPr>
            <p:ph type="body" idx="28"/>
          </p:nvPr>
        </p:nvSpPr>
        <p:spPr>
          <a:prstGeom prst="rect">
            <a:avLst/>
          </a:prstGeom>
        </p:spPr>
        <p:txBody>
          <a:bodyPr/>
          <a:lstStyle/>
          <a:p>
            <a:r>
              <a:t>3.5 k</a:t>
            </a:r>
          </a:p>
        </p:txBody>
      </p:sp>
      <p:sp>
        <p:nvSpPr>
          <p:cNvPr id="534" name="3.2 k"/>
          <p:cNvSpPr txBox="1">
            <a:spLocks noGrp="1"/>
          </p:cNvSpPr>
          <p:nvPr>
            <p:ph type="body" idx="29"/>
          </p:nvPr>
        </p:nvSpPr>
        <p:spPr>
          <a:xfrm>
            <a:off x="14179734" y="8407404"/>
            <a:ext cx="2038931" cy="1193801"/>
          </a:xfrm>
          <a:prstGeom prst="rect">
            <a:avLst/>
          </a:prstGeom>
        </p:spPr>
        <p:txBody>
          <a:bodyPr/>
          <a:lstStyle/>
          <a:p>
            <a:r>
              <a:t>3.2 k</a:t>
            </a:r>
          </a:p>
        </p:txBody>
      </p:sp>
      <p:sp>
        <p:nvSpPr>
          <p:cNvPr id="535" name="4.0 k"/>
          <p:cNvSpPr txBox="1">
            <a:spLocks noGrp="1"/>
          </p:cNvSpPr>
          <p:nvPr>
            <p:ph type="body" idx="30"/>
          </p:nvPr>
        </p:nvSpPr>
        <p:spPr>
          <a:prstGeom prst="rect">
            <a:avLst/>
          </a:prstGeom>
        </p:spPr>
        <p:txBody>
          <a:bodyPr/>
          <a:lstStyle/>
          <a:p>
            <a:r>
              <a:t>4.0 k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2" name="Table 2"/>
          <p:cNvGraphicFramePr/>
          <p:nvPr/>
        </p:nvGraphicFramePr>
        <p:xfrm>
          <a:off x="1398719" y="3343931"/>
          <a:ext cx="21573856" cy="9018415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1090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92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10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645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508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645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443381">
                <a:tc>
                  <a:txBody>
                    <a:bodyPr/>
                    <a:lstStyle/>
                    <a:p>
                      <a:pPr algn="l" defTabSz="18288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3400">
                          <a:solidFill>
                            <a:srgbClr val="FFFFFF"/>
                          </a:solidFill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No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FFFFFF"/>
                      </a:solidFill>
                    </a:lnT>
                    <a:lnB w="76200">
                      <a:solidFill>
                        <a:srgbClr val="FFFFFF"/>
                      </a:solidFill>
                    </a:lnB>
                    <a:solidFill>
                      <a:srgbClr val="00004E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3400" dirty="0">
                          <a:solidFill>
                            <a:srgbClr val="FFFFFF"/>
                          </a:solidFill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FFFFFF"/>
                      </a:solidFill>
                    </a:lnT>
                    <a:lnB w="76200">
                      <a:solidFill>
                        <a:srgbClr val="FFFFFF"/>
                      </a:solidFill>
                    </a:lnB>
                    <a:solidFill>
                      <a:srgbClr val="00004E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3400">
                          <a:solidFill>
                            <a:srgbClr val="FFFFFF"/>
                          </a:solidFill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FFFFFF"/>
                      </a:solidFill>
                    </a:lnT>
                    <a:lnB w="76200">
                      <a:solidFill>
                        <a:srgbClr val="FFFFFF"/>
                      </a:solidFill>
                    </a:lnB>
                    <a:solidFill>
                      <a:srgbClr val="00004E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3400">
                          <a:solidFill>
                            <a:srgbClr val="FFFFFF"/>
                          </a:solidFill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FFFFFF"/>
                      </a:solidFill>
                    </a:lnT>
                    <a:lnB w="76200">
                      <a:solidFill>
                        <a:srgbClr val="FFFFFF"/>
                      </a:solidFill>
                    </a:lnB>
                    <a:solidFill>
                      <a:srgbClr val="00004E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3400">
                          <a:solidFill>
                            <a:srgbClr val="FFFFFF"/>
                          </a:solidFill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FFFFFF"/>
                      </a:solidFill>
                    </a:lnT>
                    <a:lnB w="76200">
                      <a:solidFill>
                        <a:srgbClr val="FFFFFF"/>
                      </a:solidFill>
                    </a:lnB>
                    <a:solidFill>
                      <a:srgbClr val="00004E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3400">
                          <a:solidFill>
                            <a:srgbClr val="FFFFFF"/>
                          </a:solidFill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FFFFFF"/>
                      </a:solidFill>
                    </a:lnT>
                    <a:lnB w="76200">
                      <a:solidFill>
                        <a:srgbClr val="FFFFFF"/>
                      </a:solidFill>
                    </a:lnB>
                    <a:solidFill>
                      <a:srgbClr val="0023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1907">
                <a:tc>
                  <a:txBody>
                    <a:bodyPr/>
                    <a:lstStyle/>
                    <a:p>
                      <a:pPr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1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76200">
                      <a:solidFill>
                        <a:srgbClr val="FFFFFF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 ipsum dolor sit amet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76200">
                      <a:solidFill>
                        <a:srgbClr val="FFFFFF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76200">
                      <a:solidFill>
                        <a:srgbClr val="FFFFFF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76200">
                      <a:solidFill>
                        <a:srgbClr val="FFFFFF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 ipsum dolor sit amet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76200">
                      <a:solidFill>
                        <a:srgbClr val="FFFFFF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76200">
                      <a:solidFill>
                        <a:srgbClr val="FFFFFF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1907">
                <a:tc>
                  <a:txBody>
                    <a:bodyPr/>
                    <a:lstStyle/>
                    <a:p>
                      <a:pPr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2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 dirty="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 ipsum dolor sit </a:t>
                      </a:r>
                      <a:r>
                        <a:rPr sz="2200" dirty="0" err="1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amet</a:t>
                      </a:r>
                      <a:endParaRPr sz="2200" dirty="0">
                        <a:latin typeface="Inter Tight"/>
                        <a:ea typeface="Inter Tight"/>
                        <a:cs typeface="Inter Tight"/>
                        <a:sym typeface="Inter Tight"/>
                      </a:endParaRP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 ipsum dolor sit amet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1907">
                <a:tc>
                  <a:txBody>
                    <a:bodyPr/>
                    <a:lstStyle/>
                    <a:p>
                      <a:pPr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3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 ipsum dolor sit amet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1907">
                <a:tc>
                  <a:txBody>
                    <a:bodyPr/>
                    <a:lstStyle/>
                    <a:p>
                      <a:pPr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4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 ipsum dolor sit amet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51685">
                <a:tc>
                  <a:txBody>
                    <a:bodyPr/>
                    <a:lstStyle/>
                    <a:p>
                      <a:pPr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5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 ipsum dolor sit amet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 ipsum dolor sit amet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31907">
                <a:tc>
                  <a:txBody>
                    <a:bodyPr/>
                    <a:lstStyle/>
                    <a:p>
                      <a:pPr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6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 ipsum dolor sit amet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 ipsum dolor sit amet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31907">
                <a:tc>
                  <a:txBody>
                    <a:bodyPr/>
                    <a:lstStyle/>
                    <a:p>
                      <a:pPr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7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D9D9D9"/>
                      </a:solidFill>
                    </a:lnB>
                    <a:solidFill>
                      <a:srgbClr val="FFFFFF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31907">
                <a:tc>
                  <a:txBody>
                    <a:bodyPr/>
                    <a:lstStyle/>
                    <a:p>
                      <a:pPr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8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FFFFFF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FFFFFF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FFFFFF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FFFFFF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Lorem ipsum dolor sit amet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FFFFFF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1828800">
                        <a:defRPr sz="1800"/>
                      </a:pPr>
                      <a:r>
                        <a:rPr sz="2200" dirty="0">
                          <a:latin typeface="Inter Tight"/>
                          <a:ea typeface="Inter Tight"/>
                          <a:cs typeface="Inter Tight"/>
                          <a:sym typeface="Inter Tight"/>
                        </a:rPr>
                        <a:t>-</a:t>
                      </a:r>
                    </a:p>
                  </a:txBody>
                  <a:tcPr marL="45488" marR="45488" marT="45488" marB="45488" anchor="ctr" horzOverflow="overflow">
                    <a:lnL w="25400">
                      <a:solidFill>
                        <a:srgbClr val="FFFFFF"/>
                      </a:solidFill>
                    </a:lnL>
                    <a:lnR w="25400">
                      <a:solidFill>
                        <a:srgbClr val="FFFFFF"/>
                      </a:solidFill>
                    </a:lnR>
                    <a:lnT w="25400">
                      <a:solidFill>
                        <a:srgbClr val="D9D9D9"/>
                      </a:solidFill>
                    </a:lnT>
                    <a:lnB w="25400">
                      <a:solidFill>
                        <a:srgbClr val="FFFFFF"/>
                      </a:solidFill>
                    </a:lnB>
                    <a:solidFill>
                      <a:srgbClr val="F2F2F2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Texto do Título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Texto do Título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Clique duas vezes para editar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95" name="Data 00.00.2026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Data 00.00.2026</a:t>
            </a:r>
          </a:p>
        </p:txBody>
      </p:sp>
      <p:sp>
        <p:nvSpPr>
          <p:cNvPr id="396" name="Nome Sobrenome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pt-BR" dirty="0"/>
              <a:t>Nome Área/Departamento</a:t>
            </a:r>
          </a:p>
        </p:txBody>
      </p:sp>
      <p:sp>
        <p:nvSpPr>
          <p:cNvPr id="397" name="Texto do Título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solidFill>
                  <a:srgbClr val="FFFFFF"/>
                </a:solidFill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  <p:sp>
        <p:nvSpPr>
          <p:cNvPr id="400" name="Introdução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Introdução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Introdução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Introdução</a:t>
            </a:r>
          </a:p>
        </p:txBody>
      </p:sp>
      <p:sp>
        <p:nvSpPr>
          <p:cNvPr id="403" name="01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01</a:t>
            </a:r>
          </a:p>
        </p:txBody>
      </p:sp>
      <p:sp>
        <p:nvSpPr>
          <p:cNvPr id="404" name="Planejamento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Planejamento</a:t>
            </a:r>
          </a:p>
        </p:txBody>
      </p:sp>
      <p:sp>
        <p:nvSpPr>
          <p:cNvPr id="405" name="02"/>
          <p:cNvSpPr txBox="1">
            <a:spLocks noGrp="1"/>
          </p:cNvSpPr>
          <p:nvPr>
            <p:ph type="body" idx="24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02</a:t>
            </a:r>
          </a:p>
        </p:txBody>
      </p:sp>
      <p:sp>
        <p:nvSpPr>
          <p:cNvPr id="406" name="Metas"/>
          <p:cNvSpPr txBox="1">
            <a:spLocks noGrp="1"/>
          </p:cNvSpPr>
          <p:nvPr>
            <p:ph type="body" idx="25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Metas</a:t>
            </a:r>
          </a:p>
        </p:txBody>
      </p:sp>
      <p:sp>
        <p:nvSpPr>
          <p:cNvPr id="407" name="03"/>
          <p:cNvSpPr txBox="1">
            <a:spLocks noGrp="1"/>
          </p:cNvSpPr>
          <p:nvPr>
            <p:ph type="body" idx="26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03</a:t>
            </a:r>
          </a:p>
        </p:txBody>
      </p:sp>
      <p:sp>
        <p:nvSpPr>
          <p:cNvPr id="408" name="Objetivos 2026"/>
          <p:cNvSpPr txBox="1">
            <a:spLocks noGrp="1"/>
          </p:cNvSpPr>
          <p:nvPr>
            <p:ph type="body" idx="27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Objetivos 2026</a:t>
            </a:r>
          </a:p>
        </p:txBody>
      </p:sp>
      <p:sp>
        <p:nvSpPr>
          <p:cNvPr id="409" name="04"/>
          <p:cNvSpPr txBox="1">
            <a:spLocks noGrp="1"/>
          </p:cNvSpPr>
          <p:nvPr>
            <p:ph type="body" idx="28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04</a:t>
            </a:r>
          </a:p>
        </p:txBody>
      </p:sp>
      <p:sp>
        <p:nvSpPr>
          <p:cNvPr id="410" name="Agenda"/>
          <p:cNvSpPr txBox="1">
            <a:spLocks noGrp="1"/>
          </p:cNvSpPr>
          <p:nvPr>
            <p:ph type="body" idx="29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Agenda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Introdução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Introdução</a:t>
            </a:r>
          </a:p>
        </p:txBody>
      </p:sp>
      <p:sp>
        <p:nvSpPr>
          <p:cNvPr id="413" name="01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01</a:t>
            </a:r>
          </a:p>
        </p:txBody>
      </p:sp>
      <p:sp>
        <p:nvSpPr>
          <p:cNvPr id="414" name="Agenda"/>
          <p:cNvSpPr txBox="1">
            <a:spLocks noGrp="1"/>
          </p:cNvSpPr>
          <p:nvPr>
            <p:ph type="body" idx="2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Agenda</a:t>
            </a:r>
          </a:p>
        </p:txBody>
      </p:sp>
      <p:sp>
        <p:nvSpPr>
          <p:cNvPr id="415" name="Desafio"/>
          <p:cNvSpPr txBox="1">
            <a:spLocks noGrp="1"/>
          </p:cNvSpPr>
          <p:nvPr>
            <p:ph type="body" idx="24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Desafio</a:t>
            </a:r>
          </a:p>
        </p:txBody>
      </p:sp>
      <p:sp>
        <p:nvSpPr>
          <p:cNvPr id="416" name="02"/>
          <p:cNvSpPr txBox="1">
            <a:spLocks noGrp="1"/>
          </p:cNvSpPr>
          <p:nvPr>
            <p:ph type="body" idx="25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02</a:t>
            </a:r>
          </a:p>
        </p:txBody>
      </p:sp>
      <p:sp>
        <p:nvSpPr>
          <p:cNvPr id="417" name="Planejamento"/>
          <p:cNvSpPr txBox="1">
            <a:spLocks noGrp="1"/>
          </p:cNvSpPr>
          <p:nvPr>
            <p:ph type="body" idx="26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Planejamento</a:t>
            </a:r>
          </a:p>
        </p:txBody>
      </p:sp>
      <p:sp>
        <p:nvSpPr>
          <p:cNvPr id="418" name="Metas"/>
          <p:cNvSpPr txBox="1">
            <a:spLocks noGrp="1"/>
          </p:cNvSpPr>
          <p:nvPr>
            <p:ph type="body" idx="27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Metas</a:t>
            </a:r>
          </a:p>
        </p:txBody>
      </p:sp>
      <p:sp>
        <p:nvSpPr>
          <p:cNvPr id="419" name="04"/>
          <p:cNvSpPr txBox="1">
            <a:spLocks noGrp="1"/>
          </p:cNvSpPr>
          <p:nvPr>
            <p:ph type="body" idx="28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04</a:t>
            </a:r>
          </a:p>
        </p:txBody>
      </p:sp>
      <p:sp>
        <p:nvSpPr>
          <p:cNvPr id="420" name="Objetivos"/>
          <p:cNvSpPr txBox="1">
            <a:spLocks noGrp="1"/>
          </p:cNvSpPr>
          <p:nvPr>
            <p:ph type="body" idx="29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Objetivos</a:t>
            </a:r>
          </a:p>
        </p:txBody>
      </p:sp>
      <p:sp>
        <p:nvSpPr>
          <p:cNvPr id="421" name="05"/>
          <p:cNvSpPr txBox="1">
            <a:spLocks noGrp="1"/>
          </p:cNvSpPr>
          <p:nvPr>
            <p:ph type="body" idx="30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05</a:t>
            </a:r>
          </a:p>
        </p:txBody>
      </p:sp>
      <p:sp>
        <p:nvSpPr>
          <p:cNvPr id="422" name="Etapas"/>
          <p:cNvSpPr txBox="1">
            <a:spLocks noGrp="1"/>
          </p:cNvSpPr>
          <p:nvPr>
            <p:ph type="body" idx="3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Etapas</a:t>
            </a:r>
          </a:p>
        </p:txBody>
      </p:sp>
      <p:sp>
        <p:nvSpPr>
          <p:cNvPr id="423" name="06"/>
          <p:cNvSpPr txBox="1">
            <a:spLocks noGrp="1"/>
          </p:cNvSpPr>
          <p:nvPr>
            <p:ph type="body" idx="32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06</a:t>
            </a:r>
          </a:p>
        </p:txBody>
      </p:sp>
      <p:sp>
        <p:nvSpPr>
          <p:cNvPr id="424" name="Resultados"/>
          <p:cNvSpPr txBox="1">
            <a:spLocks noGrp="1"/>
          </p:cNvSpPr>
          <p:nvPr>
            <p:ph type="body" idx="3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Resultados</a:t>
            </a:r>
          </a:p>
        </p:txBody>
      </p:sp>
      <p:sp>
        <p:nvSpPr>
          <p:cNvPr id="425" name="07"/>
          <p:cNvSpPr txBox="1">
            <a:spLocks noGrp="1"/>
          </p:cNvSpPr>
          <p:nvPr>
            <p:ph type="body" idx="34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07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01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01</a:t>
            </a:r>
          </a:p>
        </p:txBody>
      </p:sp>
      <p:sp>
        <p:nvSpPr>
          <p:cNvPr id="428" name="Texto do Título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Título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</a:t>
            </a:r>
          </a:p>
        </p:txBody>
      </p:sp>
      <p:sp>
        <p:nvSpPr>
          <p:cNvPr id="432" name="Lorem ipsum dolor sit amet, consectetur adipiscing elit. Donec molestie sem nec nibh posuere pretium ac dignissim augue. Donec consequat, leo sed consequat pulvinar, ipsum lectus dignissim neque, a eleifend odio metus at quam. Etiam eleifend volutpat nib"/>
          <p:cNvSpPr txBox="1"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3200">
                <a:latin typeface="Tigre Sans Book"/>
                <a:ea typeface="Tigre Sans Book"/>
                <a:cs typeface="Tigre Sans Book"/>
                <a:sym typeface="Tigre Sans Book"/>
              </a:defRPr>
            </a:pPr>
            <a:r>
              <a:t>Lorem ipsum dolor sit amet, consectetur adipiscing elit. Donec molestie sem nec nibh posuere pretium ac dignissim augue. Donec consequat, leo sed consequat pulvinar, ipsum lectus dignissim neque, a eleifend odio metus at quam. Etiam eleifend volutpat nibh vitae efficitur. Duis tincidunt ligula ac ante pharetra, at scelerisque nunc cursus.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Tigre Sans Bold"/>
        <a:ea typeface="Tigre Sans Bold"/>
        <a:cs typeface="Tigre Sans Bold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59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Tigre Sans Bold"/>
        <a:ea typeface="Tigre Sans Bold"/>
        <a:cs typeface="Tigre Sans Bold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59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365F879C9F95B499A86F7C38ED1D690" ma:contentTypeVersion="18" ma:contentTypeDescription="Crie um novo documento." ma:contentTypeScope="" ma:versionID="c80d3bebb9adac5f27330a8eea10a977">
  <xsd:schema xmlns:xsd="http://www.w3.org/2001/XMLSchema" xmlns:xs="http://www.w3.org/2001/XMLSchema" xmlns:p="http://schemas.microsoft.com/office/2006/metadata/properties" xmlns:ns2="05a69b60-05db-4b6b-baa2-18d72e814b99" xmlns:ns3="a72ca168-108e-47ba-9449-a3fd80939ddb" targetNamespace="http://schemas.microsoft.com/office/2006/metadata/properties" ma:root="true" ma:fieldsID="3305a4e85d6a46adcd37dc57c085fce2" ns2:_="" ns3:_="">
    <xsd:import namespace="05a69b60-05db-4b6b-baa2-18d72e814b99"/>
    <xsd:import namespace="a72ca168-108e-47ba-9449-a3fd80939dd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SearchProperties" minOccurs="0"/>
                <xsd:element ref="ns2:_Flow_SignoffStatus" minOccurs="0"/>
                <xsd:element ref="ns2:MediaServiceBillingMetadata" minOccurs="0"/>
                <xsd:element ref="ns2:Text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a69b60-05db-4b6b-baa2-18d72e814b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Marcações de imagem" ma:readOnly="false" ma:fieldId="{5cf76f15-5ced-4ddc-b409-7134ff3c332f}" ma:taxonomyMulti="true" ma:sspId="5d3f5c1f-3c76-4ed6-83ee-3900863d08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3" nillable="true" ma:displayName="Status de liberação" ma:internalName="_x0024_Resources_x003a_core_x002c_Signoff_Status">
      <xsd:simpleType>
        <xsd:restriction base="dms:Text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  <xsd:element name="Texto" ma:index="25" nillable="true" ma:displayName="Texto" ma:format="Dropdown" ma:internalName="Texto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2ca168-108e-47ba-9449-a3fd80939ddb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538a535e-4ece-4f54-8378-683535026494}" ma:internalName="TaxCatchAll" ma:showField="CatchAllData" ma:web="a72ca168-108e-47ba-9449-a3fd80939dd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a69b60-05db-4b6b-baa2-18d72e814b99">
      <Terms xmlns="http://schemas.microsoft.com/office/infopath/2007/PartnerControls"/>
    </lcf76f155ced4ddcb4097134ff3c332f>
    <TaxCatchAll xmlns="a72ca168-108e-47ba-9449-a3fd80939ddb" xsi:nil="true"/>
    <_Flow_SignoffStatus xmlns="05a69b60-05db-4b6b-baa2-18d72e814b99" xsi:nil="true"/>
    <Texto xmlns="05a69b60-05db-4b6b-baa2-18d72e814b99" xsi:nil="true"/>
  </documentManagement>
</p:properties>
</file>

<file path=customXml/itemProps1.xml><?xml version="1.0" encoding="utf-8"?>
<ds:datastoreItem xmlns:ds="http://schemas.openxmlformats.org/officeDocument/2006/customXml" ds:itemID="{E286360D-7122-409E-BAFB-A6F932302B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a69b60-05db-4b6b-baa2-18d72e814b99"/>
    <ds:schemaRef ds:uri="a72ca168-108e-47ba-9449-a3fd80939dd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3034B91-0DF0-4BAD-BE40-A17728A84FF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C52532A-5367-40DD-804E-AA5BDEFED648}">
  <ds:schemaRefs>
    <ds:schemaRef ds:uri="http://schemas.microsoft.com/office/2006/documentManagement/types"/>
    <ds:schemaRef ds:uri="a72ca168-108e-47ba-9449-a3fd80939ddb"/>
    <ds:schemaRef ds:uri="http://schemas.openxmlformats.org/package/2006/metadata/core-properti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infopath/2007/PartnerControls"/>
    <ds:schemaRef ds:uri="05a69b60-05db-4b6b-baa2-18d72e814b99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4d90318c-454a-4eb8-a2eb-f61034c6684b}" enabled="1" method="Privileged" siteId="{52130f36-b8f4-4f15-9651-970d647a38cb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2299</Words>
  <Application>Microsoft Office PowerPoint</Application>
  <PresentationFormat>Personalizar</PresentationFormat>
  <Paragraphs>254</Paragraphs>
  <Slides>26</Slides>
  <Notes>0</Notes>
  <HiddenSlides>1</HiddenSlides>
  <MMClips>0</MMClips>
  <ScaleCrop>false</ScaleCrop>
  <HeadingPairs>
    <vt:vector size="6" baseType="variant">
      <vt:variant>
        <vt:lpstr>Fontes usadas</vt:lpstr>
      </vt:variant>
      <vt:variant>
        <vt:i4>12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26</vt:i4>
      </vt:variant>
    </vt:vector>
  </HeadingPairs>
  <TitlesOfParts>
    <vt:vector size="39" baseType="lpstr">
      <vt:lpstr>Helvetica Neue</vt:lpstr>
      <vt:lpstr>Helvetica Neue Light</vt:lpstr>
      <vt:lpstr>Helvetica Neue Medium</vt:lpstr>
      <vt:lpstr>Inter Tight</vt:lpstr>
      <vt:lpstr>Tigre Sans Bold</vt:lpstr>
      <vt:lpstr>Tigre Sans Book</vt:lpstr>
      <vt:lpstr>Tigre Sans Light</vt:lpstr>
      <vt:lpstr>Tigre Sans Medium</vt:lpstr>
      <vt:lpstr>Tigre Sans Regular</vt:lpstr>
      <vt:lpstr>TigreSansVariable-Book</vt:lpstr>
      <vt:lpstr>TigreSansVariable-Medium</vt:lpstr>
      <vt:lpstr>TigreSansVariable-Regular</vt:lpstr>
      <vt:lpstr>White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Daisy Dandara Marschalk</cp:lastModifiedBy>
  <cp:revision>5</cp:revision>
  <dcterms:modified xsi:type="dcterms:W3CDTF">2026-07-31T11:22:16Z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0x0101001365F879C9F95B499A86F7C38ED1D690</vt:lpwstr>
  </property>
  <property fmtid="{D5CDD505-2E9C-101B-9397-08002B2CF9AE}" pid="3" name="MediaServiceImageTags">
    <vt:lpwstr/>
  </property>
</Properties>
</file>