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21FEFE-7D9D-F736-8953-EF32550AE8B9}" v="3" dt="2026-07-22T13:51:15.37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isy Dandara Marschalk" userId="243ee98c-7c2f-4928-8e18-b75ed2d23918" providerId="ADAL" clId="{75F1A9B5-1B27-49C8-8F16-38E5D6BF8300}"/>
    <pc:docChg chg="undo custSel modSld modMainMaster">
      <pc:chgData name="Daisy Dandara Marschalk" userId="243ee98c-7c2f-4928-8e18-b75ed2d23918" providerId="ADAL" clId="{75F1A9B5-1B27-49C8-8F16-38E5D6BF8300}" dt="2026-07-16T19:37:44.622" v="217"/>
      <pc:docMkLst>
        <pc:docMk/>
      </pc:docMkLst>
      <pc:sldChg chg="modSp mod">
        <pc:chgData name="Daisy Dandara Marschalk" userId="243ee98c-7c2f-4928-8e18-b75ed2d23918" providerId="ADAL" clId="{75F1A9B5-1B27-49C8-8F16-38E5D6BF8300}" dt="2026-07-16T19:37:40.756" v="216" actId="20577"/>
        <pc:sldMkLst>
          <pc:docMk/>
          <pc:sldMk cId="0" sldId="256"/>
        </pc:sldMkLst>
        <pc:spChg chg="mod">
          <ac:chgData name="Daisy Dandara Marschalk" userId="243ee98c-7c2f-4928-8e18-b75ed2d23918" providerId="ADAL" clId="{75F1A9B5-1B27-49C8-8F16-38E5D6BF8300}" dt="2026-07-16T19:37:40.756" v="216" actId="20577"/>
          <ac:spMkLst>
            <pc:docMk/>
            <pc:sldMk cId="0" sldId="256"/>
            <ac:spMk id="391" creationId="{00000000-0000-0000-0000-000000000000}"/>
          </ac:spMkLst>
        </pc:spChg>
      </pc:sldChg>
      <pc:sldChg chg="modSp">
        <pc:chgData name="Daisy Dandara Marschalk" userId="243ee98c-7c2f-4928-8e18-b75ed2d23918" providerId="ADAL" clId="{75F1A9B5-1B27-49C8-8F16-38E5D6BF8300}" dt="2026-07-16T19:37:44.622" v="217"/>
        <pc:sldMkLst>
          <pc:docMk/>
          <pc:sldMk cId="0" sldId="257"/>
        </pc:sldMkLst>
        <pc:spChg chg="mod">
          <ac:chgData name="Daisy Dandara Marschalk" userId="243ee98c-7c2f-4928-8e18-b75ed2d23918" providerId="ADAL" clId="{75F1A9B5-1B27-49C8-8F16-38E5D6BF8300}" dt="2026-07-16T19:37:44.622" v="217"/>
          <ac:spMkLst>
            <pc:docMk/>
            <pc:sldMk cId="0" sldId="257"/>
            <ac:spMk id="396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576" v="4" actId="27636"/>
        <pc:sldMkLst>
          <pc:docMk/>
          <pc:sldMk cId="0" sldId="265"/>
        </pc:sldMkLst>
        <pc:spChg chg="mod">
          <ac:chgData name="Daisy Dandara Marschalk" userId="243ee98c-7c2f-4928-8e18-b75ed2d23918" providerId="ADAL" clId="{75F1A9B5-1B27-49C8-8F16-38E5D6BF8300}" dt="2026-07-10T12:56:45.576" v="4" actId="27636"/>
          <ac:spMkLst>
            <pc:docMk/>
            <pc:sldMk cId="0" sldId="265"/>
            <ac:spMk id="439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586" v="5" actId="27636"/>
        <pc:sldMkLst>
          <pc:docMk/>
          <pc:sldMk cId="0" sldId="266"/>
        </pc:sldMkLst>
        <pc:spChg chg="mod">
          <ac:chgData name="Daisy Dandara Marschalk" userId="243ee98c-7c2f-4928-8e18-b75ed2d23918" providerId="ADAL" clId="{75F1A9B5-1B27-49C8-8F16-38E5D6BF8300}" dt="2026-07-10T12:56:45.586" v="5" actId="27636"/>
          <ac:spMkLst>
            <pc:docMk/>
            <pc:sldMk cId="0" sldId="266"/>
            <ac:spMk id="442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604" v="7" actId="27636"/>
        <pc:sldMkLst>
          <pc:docMk/>
          <pc:sldMk cId="0" sldId="267"/>
        </pc:sldMkLst>
        <pc:spChg chg="mod">
          <ac:chgData name="Daisy Dandara Marschalk" userId="243ee98c-7c2f-4928-8e18-b75ed2d23918" providerId="ADAL" clId="{75F1A9B5-1B27-49C8-8F16-38E5D6BF8300}" dt="2026-07-10T12:56:45.604" v="7" actId="27636"/>
          <ac:spMkLst>
            <pc:docMk/>
            <pc:sldMk cId="0" sldId="267"/>
            <ac:spMk id="448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599" v="6" actId="27636"/>
          <ac:spMkLst>
            <pc:docMk/>
            <pc:sldMk cId="0" sldId="267"/>
            <ac:spMk id="449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696" v="9" actId="27636"/>
        <pc:sldMkLst>
          <pc:docMk/>
          <pc:sldMk cId="0" sldId="268"/>
        </pc:sldMkLst>
        <pc:spChg chg="mod">
          <ac:chgData name="Daisy Dandara Marschalk" userId="243ee98c-7c2f-4928-8e18-b75ed2d23918" providerId="ADAL" clId="{75F1A9B5-1B27-49C8-8F16-38E5D6BF8300}" dt="2026-07-10T12:56:45.696" v="9" actId="27636"/>
          <ac:spMkLst>
            <pc:docMk/>
            <pc:sldMk cId="0" sldId="268"/>
            <ac:spMk id="452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686" v="8" actId="27636"/>
          <ac:spMkLst>
            <pc:docMk/>
            <pc:sldMk cId="0" sldId="268"/>
            <ac:spMk id="453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723" v="11" actId="27636"/>
        <pc:sldMkLst>
          <pc:docMk/>
          <pc:sldMk cId="0" sldId="269"/>
        </pc:sldMkLst>
        <pc:spChg chg="mod">
          <ac:chgData name="Daisy Dandara Marschalk" userId="243ee98c-7c2f-4928-8e18-b75ed2d23918" providerId="ADAL" clId="{75F1A9B5-1B27-49C8-8F16-38E5D6BF8300}" dt="2026-07-10T12:56:45.715" v="10" actId="27636"/>
          <ac:spMkLst>
            <pc:docMk/>
            <pc:sldMk cId="0" sldId="269"/>
            <ac:spMk id="455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23" v="11" actId="27636"/>
          <ac:spMkLst>
            <pc:docMk/>
            <pc:sldMk cId="0" sldId="269"/>
            <ac:spMk id="456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761" v="15" actId="27636"/>
        <pc:sldMkLst>
          <pc:docMk/>
          <pc:sldMk cId="0" sldId="271"/>
        </pc:sldMkLst>
        <pc:spChg chg="mod">
          <ac:chgData name="Daisy Dandara Marschalk" userId="243ee98c-7c2f-4928-8e18-b75ed2d23918" providerId="ADAL" clId="{75F1A9B5-1B27-49C8-8F16-38E5D6BF8300}" dt="2026-07-10T12:56:45.746" v="12" actId="27636"/>
          <ac:spMkLst>
            <pc:docMk/>
            <pc:sldMk cId="0" sldId="271"/>
            <ac:spMk id="472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61" v="15" actId="27636"/>
          <ac:spMkLst>
            <pc:docMk/>
            <pc:sldMk cId="0" sldId="271"/>
            <ac:spMk id="474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57" v="14" actId="27636"/>
          <ac:spMkLst>
            <pc:docMk/>
            <pc:sldMk cId="0" sldId="271"/>
            <ac:spMk id="476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51" v="13" actId="27636"/>
          <ac:spMkLst>
            <pc:docMk/>
            <pc:sldMk cId="0" sldId="271"/>
            <ac:spMk id="478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769" v="16" actId="27636"/>
        <pc:sldMkLst>
          <pc:docMk/>
          <pc:sldMk cId="0" sldId="272"/>
        </pc:sldMkLst>
        <pc:spChg chg="mod">
          <ac:chgData name="Daisy Dandara Marschalk" userId="243ee98c-7c2f-4928-8e18-b75ed2d23918" providerId="ADAL" clId="{75F1A9B5-1B27-49C8-8F16-38E5D6BF8300}" dt="2026-07-10T12:56:45.769" v="16" actId="27636"/>
          <ac:spMkLst>
            <pc:docMk/>
            <pc:sldMk cId="0" sldId="272"/>
            <ac:spMk id="481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801" v="17" actId="27636"/>
        <pc:sldMkLst>
          <pc:docMk/>
          <pc:sldMk cId="0" sldId="277"/>
        </pc:sldMkLst>
        <pc:spChg chg="mod">
          <ac:chgData name="Daisy Dandara Marschalk" userId="243ee98c-7c2f-4928-8e18-b75ed2d23918" providerId="ADAL" clId="{75F1A9B5-1B27-49C8-8F16-38E5D6BF8300}" dt="2026-07-10T12:56:45.801" v="17" actId="27636"/>
          <ac:spMkLst>
            <pc:docMk/>
            <pc:sldMk cId="0" sldId="277"/>
            <ac:spMk id="531" creationId="{00000000-0000-0000-0000-000000000000}"/>
          </ac:spMkLst>
        </pc:spChg>
      </pc:sldChg>
      <pc:sldChg chg="addSp modSp">
        <pc:chgData name="Daisy Dandara Marschalk" userId="243ee98c-7c2f-4928-8e18-b75ed2d23918" providerId="ADAL" clId="{75F1A9B5-1B27-49C8-8F16-38E5D6BF8300}" dt="2026-07-10T12:56:45.415" v="1"/>
        <pc:sldMkLst>
          <pc:docMk/>
          <pc:sldMk cId="0" sldId="278"/>
        </pc:sldMkLst>
        <pc:graphicFrameChg chg="add mod">
          <ac:chgData name="Daisy Dandara Marschalk" userId="243ee98c-7c2f-4928-8e18-b75ed2d23918" providerId="ADAL" clId="{75F1A9B5-1B27-49C8-8F16-38E5D6BF8300}" dt="2026-07-10T12:56:45.415" v="1"/>
          <ac:graphicFrameMkLst>
            <pc:docMk/>
            <pc:sldMk cId="0" sldId="278"/>
            <ac:graphicFrameMk id="352" creationId="{00000000-0000-0000-0000-000000000000}"/>
          </ac:graphicFrameMkLst>
        </pc:graphicFrameChg>
      </pc:sldChg>
      <pc:sldMasterChg chg="addSp delSp modSp mod modSldLayout">
        <pc:chgData name="Daisy Dandara Marschalk" userId="243ee98c-7c2f-4928-8e18-b75ed2d23918" providerId="ADAL" clId="{75F1A9B5-1B27-49C8-8F16-38E5D6BF8300}" dt="2026-07-16T19:37:16.869" v="190" actId="20577"/>
        <pc:sldMasterMkLst>
          <pc:docMk/>
          <pc:sldMasterMk cId="0" sldId="2147483648"/>
        </pc:sldMasterMkLst>
        <pc:spChg chg="add mod">
          <ac:chgData name="Daisy Dandara Marschalk" userId="243ee98c-7c2f-4928-8e18-b75ed2d23918" providerId="ADAL" clId="{75F1A9B5-1B27-49C8-8F16-38E5D6BF8300}" dt="2026-07-16T19:33:38.824" v="99" actId="14100"/>
          <ac:spMkLst>
            <pc:docMk/>
            <pc:sldMasterMk cId="0" sldId="2147483648"/>
            <ac:spMk id="12" creationId="{CCD76635-D6F6-8254-CAA3-254C464527C8}"/>
          </ac:spMkLst>
        </pc:spChg>
        <pc:sldLayoutChg chg="addSp delSp modSp mod">
          <pc:chgData name="Daisy Dandara Marschalk" userId="243ee98c-7c2f-4928-8e18-b75ed2d23918" providerId="ADAL" clId="{75F1A9B5-1B27-49C8-8F16-38E5D6BF8300}" dt="2026-07-16T19:37:16.869" v="190" actId="20577"/>
          <pc:sldLayoutMkLst>
            <pc:docMk/>
            <pc:sldMasterMk cId="0" sldId="2147483648"/>
            <pc:sldLayoutMk cId="0" sldId="2147483649"/>
          </pc:sldLayoutMkLst>
          <pc:spChg chg="add mod">
            <ac:chgData name="Daisy Dandara Marschalk" userId="243ee98c-7c2f-4928-8e18-b75ed2d23918" providerId="ADAL" clId="{75F1A9B5-1B27-49C8-8F16-38E5D6BF8300}" dt="2026-07-16T19:34:00.985" v="101" actId="207"/>
            <ac:spMkLst>
              <pc:docMk/>
              <pc:sldMasterMk cId="0" sldId="2147483648"/>
              <pc:sldLayoutMk cId="0" sldId="2147483649"/>
              <ac:spMk id="3" creationId="{B589E14E-E770-E386-FD06-FED6BA7F98D9}"/>
            </ac:spMkLst>
          </pc:spChg>
          <pc:spChg chg="mod">
            <ac:chgData name="Daisy Dandara Marschalk" userId="243ee98c-7c2f-4928-8e18-b75ed2d23918" providerId="ADAL" clId="{75F1A9B5-1B27-49C8-8F16-38E5D6BF8300}" dt="2026-07-16T19:37:16.869" v="190" actId="20577"/>
            <ac:spMkLst>
              <pc:docMk/>
              <pc:sldMasterMk cId="0" sldId="2147483648"/>
              <pc:sldLayoutMk cId="0" sldId="2147483649"/>
              <ac:spMk id="16" creationId="{00000000-0000-0000-0000-000000000000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7:12.801" v="185" actId="20577"/>
          <pc:sldLayoutMkLst>
            <pc:docMk/>
            <pc:sldMasterMk cId="0" sldId="2147483648"/>
            <pc:sldLayoutMk cId="0" sldId="2147483650"/>
          </pc:sldLayoutMkLst>
          <pc:spChg chg="add">
            <ac:chgData name="Daisy Dandara Marschalk" userId="243ee98c-7c2f-4928-8e18-b75ed2d23918" providerId="ADAL" clId="{75F1A9B5-1B27-49C8-8F16-38E5D6BF8300}" dt="2026-07-16T19:34:06.459" v="102" actId="22"/>
            <ac:spMkLst>
              <pc:docMk/>
              <pc:sldMasterMk cId="0" sldId="2147483648"/>
              <pc:sldLayoutMk cId="0" sldId="2147483650"/>
              <ac:spMk id="3" creationId="{35F96BFD-4944-5F4A-CC87-1D0127160AB2}"/>
            </ac:spMkLst>
          </pc:spChg>
          <pc:spChg chg="mod">
            <ac:chgData name="Daisy Dandara Marschalk" userId="243ee98c-7c2f-4928-8e18-b75ed2d23918" providerId="ADAL" clId="{75F1A9B5-1B27-49C8-8F16-38E5D6BF8300}" dt="2026-07-16T19:37:12.801" v="185" actId="20577"/>
            <ac:spMkLst>
              <pc:docMk/>
              <pc:sldMasterMk cId="0" sldId="2147483648"/>
              <pc:sldLayoutMk cId="0" sldId="2147483650"/>
              <ac:spMk id="29" creationId="{00000000-0000-0000-0000-000000000000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14.037" v="104" actId="207"/>
          <pc:sldLayoutMkLst>
            <pc:docMk/>
            <pc:sldMasterMk cId="0" sldId="2147483648"/>
            <pc:sldLayoutMk cId="0" sldId="2147483652"/>
          </pc:sldLayoutMkLst>
          <pc:spChg chg="add mod">
            <ac:chgData name="Daisy Dandara Marschalk" userId="243ee98c-7c2f-4928-8e18-b75ed2d23918" providerId="ADAL" clId="{75F1A9B5-1B27-49C8-8F16-38E5D6BF8300}" dt="2026-07-16T19:34:14.037" v="104" actId="207"/>
            <ac:spMkLst>
              <pc:docMk/>
              <pc:sldMasterMk cId="0" sldId="2147483648"/>
              <pc:sldLayoutMk cId="0" sldId="2147483652"/>
              <ac:spMk id="3" creationId="{3AF27381-4F37-FADF-AB0B-5822170ED831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18.666" v="106" actId="207"/>
          <pc:sldLayoutMkLst>
            <pc:docMk/>
            <pc:sldMasterMk cId="0" sldId="2147483648"/>
            <pc:sldLayoutMk cId="0" sldId="2147483653"/>
          </pc:sldLayoutMkLst>
          <pc:spChg chg="add mod">
            <ac:chgData name="Daisy Dandara Marschalk" userId="243ee98c-7c2f-4928-8e18-b75ed2d23918" providerId="ADAL" clId="{75F1A9B5-1B27-49C8-8F16-38E5D6BF8300}" dt="2026-07-16T19:34:18.666" v="106" actId="207"/>
            <ac:spMkLst>
              <pc:docMk/>
              <pc:sldMasterMk cId="0" sldId="2147483648"/>
              <pc:sldLayoutMk cId="0" sldId="2147483653"/>
              <ac:spMk id="3" creationId="{F26DAF6C-98CB-4B84-E8B7-0D206DDE31A8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22.779" v="108" actId="207"/>
          <pc:sldLayoutMkLst>
            <pc:docMk/>
            <pc:sldMasterMk cId="0" sldId="2147483648"/>
            <pc:sldLayoutMk cId="0" sldId="2147483654"/>
          </pc:sldLayoutMkLst>
          <pc:spChg chg="add mod">
            <ac:chgData name="Daisy Dandara Marschalk" userId="243ee98c-7c2f-4928-8e18-b75ed2d23918" providerId="ADAL" clId="{75F1A9B5-1B27-49C8-8F16-38E5D6BF8300}" dt="2026-07-16T19:34:22.779" v="108" actId="207"/>
            <ac:spMkLst>
              <pc:docMk/>
              <pc:sldMasterMk cId="0" sldId="2147483648"/>
              <pc:sldLayoutMk cId="0" sldId="2147483654"/>
              <ac:spMk id="3" creationId="{65EC8929-583E-1944-41EE-05D703E2B99D}"/>
            </ac:spMkLst>
          </pc:spChg>
        </pc:sldLayoutChg>
        <pc:sldLayoutChg chg="addSp mod">
          <pc:chgData name="Daisy Dandara Marschalk" userId="243ee98c-7c2f-4928-8e18-b75ed2d23918" providerId="ADAL" clId="{75F1A9B5-1B27-49C8-8F16-38E5D6BF8300}" dt="2026-07-16T19:34:24.730" v="109" actId="22"/>
          <pc:sldLayoutMkLst>
            <pc:docMk/>
            <pc:sldMasterMk cId="0" sldId="2147483648"/>
            <pc:sldLayoutMk cId="0" sldId="2147483655"/>
          </pc:sldLayoutMkLst>
          <pc:spChg chg="add">
            <ac:chgData name="Daisy Dandara Marschalk" userId="243ee98c-7c2f-4928-8e18-b75ed2d23918" providerId="ADAL" clId="{75F1A9B5-1B27-49C8-8F16-38E5D6BF8300}" dt="2026-07-16T19:34:24.730" v="109" actId="22"/>
            <ac:spMkLst>
              <pc:docMk/>
              <pc:sldMasterMk cId="0" sldId="2147483648"/>
              <pc:sldLayoutMk cId="0" sldId="2147483655"/>
              <ac:spMk id="3" creationId="{6CACF852-E063-6EE1-6594-BBB610725447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28.497" v="111" actId="207"/>
          <pc:sldLayoutMkLst>
            <pc:docMk/>
            <pc:sldMasterMk cId="0" sldId="2147483648"/>
            <pc:sldLayoutMk cId="0" sldId="2147483656"/>
          </pc:sldLayoutMkLst>
          <pc:spChg chg="add mod">
            <ac:chgData name="Daisy Dandara Marschalk" userId="243ee98c-7c2f-4928-8e18-b75ed2d23918" providerId="ADAL" clId="{75F1A9B5-1B27-49C8-8F16-38E5D6BF8300}" dt="2026-07-16T19:34:28.497" v="111" actId="207"/>
            <ac:spMkLst>
              <pc:docMk/>
              <pc:sldMasterMk cId="0" sldId="2147483648"/>
              <pc:sldLayoutMk cId="0" sldId="2147483656"/>
              <ac:spMk id="3" creationId="{1ADEC3E3-C5E2-3BED-03DA-848A931E7ED4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32.117" v="113" actId="207"/>
          <pc:sldLayoutMkLst>
            <pc:docMk/>
            <pc:sldMasterMk cId="0" sldId="2147483648"/>
            <pc:sldLayoutMk cId="0" sldId="2147483657"/>
          </pc:sldLayoutMkLst>
          <pc:spChg chg="add mod">
            <ac:chgData name="Daisy Dandara Marschalk" userId="243ee98c-7c2f-4928-8e18-b75ed2d23918" providerId="ADAL" clId="{75F1A9B5-1B27-49C8-8F16-38E5D6BF8300}" dt="2026-07-16T19:34:32.117" v="113" actId="207"/>
            <ac:spMkLst>
              <pc:docMk/>
              <pc:sldMasterMk cId="0" sldId="2147483648"/>
              <pc:sldLayoutMk cId="0" sldId="2147483657"/>
              <ac:spMk id="3" creationId="{99C0D3F2-9517-6353-DB3E-494BABB5ECD2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35.400" v="115" actId="207"/>
          <pc:sldLayoutMkLst>
            <pc:docMk/>
            <pc:sldMasterMk cId="0" sldId="2147483648"/>
            <pc:sldLayoutMk cId="0" sldId="2147483658"/>
          </pc:sldLayoutMkLst>
          <pc:spChg chg="add mod">
            <ac:chgData name="Daisy Dandara Marschalk" userId="243ee98c-7c2f-4928-8e18-b75ed2d23918" providerId="ADAL" clId="{75F1A9B5-1B27-49C8-8F16-38E5D6BF8300}" dt="2026-07-16T19:34:35.400" v="115" actId="207"/>
            <ac:spMkLst>
              <pc:docMk/>
              <pc:sldMasterMk cId="0" sldId="2147483648"/>
              <pc:sldLayoutMk cId="0" sldId="2147483658"/>
              <ac:spMk id="3" creationId="{845DFBA8-DDDA-CB39-93DB-35D11756CCBC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38.586" v="117" actId="207"/>
          <pc:sldLayoutMkLst>
            <pc:docMk/>
            <pc:sldMasterMk cId="0" sldId="2147483648"/>
            <pc:sldLayoutMk cId="0" sldId="2147483659"/>
          </pc:sldLayoutMkLst>
          <pc:spChg chg="add mod">
            <ac:chgData name="Daisy Dandara Marschalk" userId="243ee98c-7c2f-4928-8e18-b75ed2d23918" providerId="ADAL" clId="{75F1A9B5-1B27-49C8-8F16-38E5D6BF8300}" dt="2026-07-16T19:34:38.586" v="117" actId="207"/>
            <ac:spMkLst>
              <pc:docMk/>
              <pc:sldMasterMk cId="0" sldId="2147483648"/>
              <pc:sldLayoutMk cId="0" sldId="2147483659"/>
              <ac:spMk id="3" creationId="{7602B40B-DB46-2E9F-418E-E368ED0848FB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42.620" v="119" actId="207"/>
          <pc:sldLayoutMkLst>
            <pc:docMk/>
            <pc:sldMasterMk cId="0" sldId="2147483648"/>
            <pc:sldLayoutMk cId="0" sldId="2147483660"/>
          </pc:sldLayoutMkLst>
          <pc:spChg chg="add mod">
            <ac:chgData name="Daisy Dandara Marschalk" userId="243ee98c-7c2f-4928-8e18-b75ed2d23918" providerId="ADAL" clId="{75F1A9B5-1B27-49C8-8F16-38E5D6BF8300}" dt="2026-07-16T19:34:42.620" v="119" actId="207"/>
            <ac:spMkLst>
              <pc:docMk/>
              <pc:sldMasterMk cId="0" sldId="2147483648"/>
              <pc:sldLayoutMk cId="0" sldId="2147483660"/>
              <ac:spMk id="3" creationId="{0CEBEDBB-E1DE-A62D-D54A-A2B3CCE2F66F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45.871" v="121" actId="207"/>
          <pc:sldLayoutMkLst>
            <pc:docMk/>
            <pc:sldMasterMk cId="0" sldId="2147483648"/>
            <pc:sldLayoutMk cId="0" sldId="2147483661"/>
          </pc:sldLayoutMkLst>
          <pc:spChg chg="add mod">
            <ac:chgData name="Daisy Dandara Marschalk" userId="243ee98c-7c2f-4928-8e18-b75ed2d23918" providerId="ADAL" clId="{75F1A9B5-1B27-49C8-8F16-38E5D6BF8300}" dt="2026-07-16T19:34:45.871" v="121" actId="207"/>
            <ac:spMkLst>
              <pc:docMk/>
              <pc:sldMasterMk cId="0" sldId="2147483648"/>
              <pc:sldLayoutMk cId="0" sldId="2147483661"/>
              <ac:spMk id="3" creationId="{680DA8BB-1E4D-31D6-BC75-A6B0EE996C82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50.862" v="123" actId="207"/>
          <pc:sldLayoutMkLst>
            <pc:docMk/>
            <pc:sldMasterMk cId="0" sldId="2147483648"/>
            <pc:sldLayoutMk cId="0" sldId="2147483662"/>
          </pc:sldLayoutMkLst>
          <pc:spChg chg="add mod">
            <ac:chgData name="Daisy Dandara Marschalk" userId="243ee98c-7c2f-4928-8e18-b75ed2d23918" providerId="ADAL" clId="{75F1A9B5-1B27-49C8-8F16-38E5D6BF8300}" dt="2026-07-16T19:34:50.862" v="123" actId="207"/>
            <ac:spMkLst>
              <pc:docMk/>
              <pc:sldMasterMk cId="0" sldId="2147483648"/>
              <pc:sldLayoutMk cId="0" sldId="2147483662"/>
              <ac:spMk id="3" creationId="{B38F9965-E105-471F-5242-7EE31010CEB5}"/>
            </ac:spMkLst>
          </pc:spChg>
        </pc:sldLayoutChg>
        <pc:sldLayoutChg chg="addSp mod">
          <pc:chgData name="Daisy Dandara Marschalk" userId="243ee98c-7c2f-4928-8e18-b75ed2d23918" providerId="ADAL" clId="{75F1A9B5-1B27-49C8-8F16-38E5D6BF8300}" dt="2026-07-16T19:34:52.547" v="124" actId="22"/>
          <pc:sldLayoutMkLst>
            <pc:docMk/>
            <pc:sldMasterMk cId="0" sldId="2147483648"/>
            <pc:sldLayoutMk cId="0" sldId="2147483663"/>
          </pc:sldLayoutMkLst>
          <pc:spChg chg="add">
            <ac:chgData name="Daisy Dandara Marschalk" userId="243ee98c-7c2f-4928-8e18-b75ed2d23918" providerId="ADAL" clId="{75F1A9B5-1B27-49C8-8F16-38E5D6BF8300}" dt="2026-07-16T19:34:52.547" v="124" actId="22"/>
            <ac:spMkLst>
              <pc:docMk/>
              <pc:sldMasterMk cId="0" sldId="2147483648"/>
              <pc:sldLayoutMk cId="0" sldId="2147483663"/>
              <ac:spMk id="3" creationId="{C5C0FE5B-9CC2-4F7D-8DFF-1D22F6862747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57.097" v="126" actId="207"/>
          <pc:sldLayoutMkLst>
            <pc:docMk/>
            <pc:sldMasterMk cId="0" sldId="2147483648"/>
            <pc:sldLayoutMk cId="0" sldId="2147483664"/>
          </pc:sldLayoutMkLst>
          <pc:spChg chg="add mod">
            <ac:chgData name="Daisy Dandara Marschalk" userId="243ee98c-7c2f-4928-8e18-b75ed2d23918" providerId="ADAL" clId="{75F1A9B5-1B27-49C8-8F16-38E5D6BF8300}" dt="2026-07-16T19:34:57.097" v="126" actId="207"/>
            <ac:spMkLst>
              <pc:docMk/>
              <pc:sldMasterMk cId="0" sldId="2147483648"/>
              <pc:sldLayoutMk cId="0" sldId="2147483664"/>
              <ac:spMk id="3" creationId="{A16A4CB8-F5B9-4937-ECF5-270C91BD224E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5:00.653" v="128" actId="207"/>
          <pc:sldLayoutMkLst>
            <pc:docMk/>
            <pc:sldMasterMk cId="0" sldId="2147483648"/>
            <pc:sldLayoutMk cId="0" sldId="2147483667"/>
          </pc:sldLayoutMkLst>
          <pc:spChg chg="add mod">
            <ac:chgData name="Daisy Dandara Marschalk" userId="243ee98c-7c2f-4928-8e18-b75ed2d23918" providerId="ADAL" clId="{75F1A9B5-1B27-49C8-8F16-38E5D6BF8300}" dt="2026-07-16T19:35:00.653" v="128" actId="207"/>
            <ac:spMkLst>
              <pc:docMk/>
              <pc:sldMasterMk cId="0" sldId="2147483648"/>
              <pc:sldLayoutMk cId="0" sldId="2147483667"/>
              <ac:spMk id="3" creationId="{3F0B537F-F322-2193-B229-6CAB97153E1B}"/>
            </ac:spMkLst>
          </pc:spChg>
        </pc:sldLayoutChg>
        <pc:sldLayoutChg chg="addSp mod">
          <pc:chgData name="Daisy Dandara Marschalk" userId="243ee98c-7c2f-4928-8e18-b75ed2d23918" providerId="ADAL" clId="{75F1A9B5-1B27-49C8-8F16-38E5D6BF8300}" dt="2026-07-16T19:35:01.863" v="129" actId="22"/>
          <pc:sldLayoutMkLst>
            <pc:docMk/>
            <pc:sldMasterMk cId="0" sldId="2147483648"/>
            <pc:sldLayoutMk cId="0" sldId="2147483669"/>
          </pc:sldLayoutMkLst>
          <pc:spChg chg="add">
            <ac:chgData name="Daisy Dandara Marschalk" userId="243ee98c-7c2f-4928-8e18-b75ed2d23918" providerId="ADAL" clId="{75F1A9B5-1B27-49C8-8F16-38E5D6BF8300}" dt="2026-07-16T19:35:01.863" v="129" actId="22"/>
            <ac:spMkLst>
              <pc:docMk/>
              <pc:sldMasterMk cId="0" sldId="2147483648"/>
              <pc:sldLayoutMk cId="0" sldId="2147483669"/>
              <ac:spMk id="3" creationId="{208753D3-7823-8799-DA8F-5AC29F264AAD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5:05.794" v="131" actId="207"/>
          <pc:sldLayoutMkLst>
            <pc:docMk/>
            <pc:sldMasterMk cId="0" sldId="2147483648"/>
            <pc:sldLayoutMk cId="0" sldId="2147483670"/>
          </pc:sldLayoutMkLst>
          <pc:spChg chg="add mod">
            <ac:chgData name="Daisy Dandara Marschalk" userId="243ee98c-7c2f-4928-8e18-b75ed2d23918" providerId="ADAL" clId="{75F1A9B5-1B27-49C8-8F16-38E5D6BF8300}" dt="2026-07-16T19:35:05.794" v="131" actId="207"/>
            <ac:spMkLst>
              <pc:docMk/>
              <pc:sldMasterMk cId="0" sldId="2147483648"/>
              <pc:sldLayoutMk cId="0" sldId="2147483670"/>
              <ac:spMk id="3" creationId="{F3148C45-8392-F4E2-A97B-3DAC0A18116F}"/>
            </ac:spMkLst>
          </pc:spChg>
        </pc:sldLayoutChg>
        <pc:sldLayoutChg chg="addSp delSp modSp mod">
          <pc:chgData name="Daisy Dandara Marschalk" userId="243ee98c-7c2f-4928-8e18-b75ed2d23918" providerId="ADAL" clId="{75F1A9B5-1B27-49C8-8F16-38E5D6BF8300}" dt="2026-07-16T19:35:09.829" v="133" actId="207"/>
          <pc:sldLayoutMkLst>
            <pc:docMk/>
            <pc:sldMasterMk cId="0" sldId="2147483648"/>
            <pc:sldLayoutMk cId="0" sldId="2147483671"/>
          </pc:sldLayoutMkLst>
          <pc:spChg chg="add mod">
            <ac:chgData name="Daisy Dandara Marschalk" userId="243ee98c-7c2f-4928-8e18-b75ed2d23918" providerId="ADAL" clId="{75F1A9B5-1B27-49C8-8F16-38E5D6BF8300}" dt="2026-07-16T19:35:09.829" v="133" actId="207"/>
            <ac:spMkLst>
              <pc:docMk/>
              <pc:sldMasterMk cId="0" sldId="2147483648"/>
              <pc:sldLayoutMk cId="0" sldId="2147483671"/>
              <ac:spMk id="3" creationId="{4240C125-05AA-E8DD-30FF-AB599813E663}"/>
            </ac:spMkLst>
          </pc:spChg>
        </pc:sldLayoutChg>
        <pc:sldLayoutChg chg="addSp delSp modSp mod">
          <pc:chgData name="Daisy Dandara Marschalk" userId="243ee98c-7c2f-4928-8e18-b75ed2d23918" providerId="ADAL" clId="{75F1A9B5-1B27-49C8-8F16-38E5D6BF8300}" dt="2026-07-16T19:35:11.411" v="134" actId="22"/>
          <pc:sldLayoutMkLst>
            <pc:docMk/>
            <pc:sldMasterMk cId="0" sldId="2147483648"/>
            <pc:sldLayoutMk cId="0" sldId="2147483672"/>
          </pc:sldLayoutMkLst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2" creationId="{146263B0-58E4-F7F5-FE23-9B0F518D24D2}"/>
            </ac:spMkLst>
          </pc:spChg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3" creationId="{8EA3FF60-746A-56BC-1E8E-E1100F7E2F09}"/>
            </ac:spMkLst>
          </pc:spChg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4" creationId="{8349470F-89A9-F0BB-E3A9-50E6AC16D9F7}"/>
            </ac:spMkLst>
          </pc:spChg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5" creationId="{5CDEB197-68D6-CAAA-E2C7-638E61800B64}"/>
            </ac:spMkLst>
          </pc:spChg>
          <pc:spChg chg="add">
            <ac:chgData name="Daisy Dandara Marschalk" userId="243ee98c-7c2f-4928-8e18-b75ed2d23918" providerId="ADAL" clId="{75F1A9B5-1B27-49C8-8F16-38E5D6BF8300}" dt="2026-07-16T19:35:11.411" v="134" actId="22"/>
            <ac:spMkLst>
              <pc:docMk/>
              <pc:sldMasterMk cId="0" sldId="2147483648"/>
              <pc:sldLayoutMk cId="0" sldId="2147483672"/>
              <ac:spMk id="7" creationId="{3B02386C-6C5C-7205-6110-D31950E75E5A}"/>
            </ac:spMkLst>
          </pc:spChg>
          <pc:picChg chg="add del mod">
            <ac:chgData name="Daisy Dandara Marschalk" userId="243ee98c-7c2f-4928-8e18-b75ed2d23918" providerId="ADAL" clId="{75F1A9B5-1B27-49C8-8F16-38E5D6BF8300}" dt="2026-07-16T19:28:27.530" v="24" actId="478"/>
            <ac:picMkLst>
              <pc:docMk/>
              <pc:sldMasterMk cId="0" sldId="2147483648"/>
              <pc:sldLayoutMk cId="0" sldId="2147483672"/>
              <ac:picMk id="361" creationId="{00000000-0000-0000-0000-000000000000}"/>
            </ac:picMkLst>
          </pc:picChg>
        </pc:sldLayoutChg>
        <pc:sldLayoutChg chg="addSp delSp modSp mod">
          <pc:chgData name="Daisy Dandara Marschalk" userId="243ee98c-7c2f-4928-8e18-b75ed2d23918" providerId="ADAL" clId="{75F1A9B5-1B27-49C8-8F16-38E5D6BF8300}" dt="2026-07-16T19:35:14.626" v="136" actId="207"/>
          <pc:sldLayoutMkLst>
            <pc:docMk/>
            <pc:sldMasterMk cId="0" sldId="2147483648"/>
            <pc:sldLayoutMk cId="0" sldId="2147483673"/>
          </pc:sldLayoutMkLst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2" creationId="{AEF0F927-7E6C-F50A-769E-4D6B2B523D72}"/>
            </ac:spMkLst>
          </pc:spChg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3" creationId="{2B1748D8-294D-3517-3D9F-77E2BE261B70}"/>
            </ac:spMkLst>
          </pc:spChg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4" creationId="{3D3A2B24-1A1F-1C87-D4E0-656E47877385}"/>
            </ac:spMkLst>
          </pc:spChg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5" creationId="{899A1AB9-08D2-AEE0-B605-46068BFB8A7D}"/>
            </ac:spMkLst>
          </pc:spChg>
          <pc:spChg chg="add mod">
            <ac:chgData name="Daisy Dandara Marschalk" userId="243ee98c-7c2f-4928-8e18-b75ed2d23918" providerId="ADAL" clId="{75F1A9B5-1B27-49C8-8F16-38E5D6BF8300}" dt="2026-07-16T19:35:14.626" v="136" actId="207"/>
            <ac:spMkLst>
              <pc:docMk/>
              <pc:sldMasterMk cId="0" sldId="2147483648"/>
              <pc:sldLayoutMk cId="0" sldId="2147483673"/>
              <ac:spMk id="7" creationId="{67ECF947-18C3-3324-E99D-CA34176696ED}"/>
            </ac:spMkLst>
          </pc:spChg>
        </pc:sldLayoutChg>
      </pc:sldMasterChg>
    </pc:docChg>
  </pc:docChgLst>
  <pc:docChgLst>
    <pc:chgData name="Guilherme Goedert" userId="S::guilhermegoedert@tigre.com::0873cf91-1b5d-4e9d-9b87-26d4ec1d5b1b" providerId="AD" clId="Web-{A721FEFE-7D9D-F736-8953-EF32550AE8B9}"/>
    <pc:docChg chg="modSld">
      <pc:chgData name="Guilherme Goedert" userId="S::guilhermegoedert@tigre.com::0873cf91-1b5d-4e9d-9b87-26d4ec1d5b1b" providerId="AD" clId="Web-{A721FEFE-7D9D-F736-8953-EF32550AE8B9}" dt="2026-07-22T13:51:15.372" v="2" actId="20577"/>
      <pc:docMkLst>
        <pc:docMk/>
      </pc:docMkLst>
      <pc:sldChg chg="modSp">
        <pc:chgData name="Guilherme Goedert" userId="S::guilhermegoedert@tigre.com::0873cf91-1b5d-4e9d-9b87-26d4ec1d5b1b" providerId="AD" clId="Web-{A721FEFE-7D9D-F736-8953-EF32550AE8B9}" dt="2026-07-22T13:51:15.372" v="2" actId="20577"/>
        <pc:sldMkLst>
          <pc:docMk/>
          <pc:sldMk cId="0" sldId="256"/>
        </pc:sldMkLst>
        <pc:spChg chg="mod">
          <ac:chgData name="Guilherme Goedert" userId="S::guilhermegoedert@tigre.com::0873cf91-1b5d-4e9d-9b87-26d4ec1d5b1b" providerId="AD" clId="Web-{A721FEFE-7D9D-F736-8953-EF32550AE8B9}" dt="2026-07-22T13:51:15.372" v="2" actId="20577"/>
          <ac:spMkLst>
            <pc:docMk/>
            <pc:sldMk cId="0" sldId="256"/>
            <ac:spMk id="389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4620900000000001E-2"/>
          <c:y val="0.16181400000000001"/>
          <c:w val="0.96307699999999996"/>
          <c:h val="0.75357099999999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Market B</c:v>
                </c:pt>
              </c:strCache>
            </c:strRef>
          </c:tx>
          <c:spPr>
            <a:solidFill>
              <a:srgbClr val="0046B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0.3</c:v>
                </c:pt>
                <c:pt idx="1">
                  <c:v>0.8</c:v>
                </c:pt>
                <c:pt idx="2">
                  <c:v>2</c:v>
                </c:pt>
                <c:pt idx="3">
                  <c:v>2.4</c:v>
                </c:pt>
                <c:pt idx="4">
                  <c:v>3</c:v>
                </c:pt>
                <c:pt idx="5">
                  <c:v>3.2</c:v>
                </c:pt>
                <c:pt idx="6">
                  <c:v>3.6</c:v>
                </c:pt>
                <c:pt idx="7">
                  <c:v>4.7</c:v>
                </c:pt>
                <c:pt idx="8">
                  <c:v>5.9</c:v>
                </c:pt>
                <c:pt idx="9">
                  <c:v>5.7</c:v>
                </c:pt>
                <c:pt idx="10">
                  <c:v>6</c:v>
                </c:pt>
                <c:pt idx="1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DE-450F-A2E4-2B1FC0D21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929292"/>
                </a:solidFill>
                <a:latin typeface="Inter Tight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ax val="10"/>
        </c:scaling>
        <c:delete val="0"/>
        <c:axPos val="l"/>
        <c:majorGridlines>
          <c:spPr>
            <a:ln w="12700" cap="flat">
              <a:solidFill>
                <a:srgbClr val="F2F2F2">
                  <a:alpha val="70000"/>
                </a:srgbClr>
              </a:solidFill>
              <a:prstDash val="solid"/>
              <a:round/>
            </a:ln>
          </c:spPr>
        </c:majorGridlines>
        <c:numFmt formatCode="0.#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595959"/>
                </a:solidFill>
                <a:latin typeface="Inter Tight"/>
              </a:defRPr>
            </a:pPr>
            <a:endParaRPr lang="pt-BR"/>
          </a:p>
        </c:txPr>
        <c:crossAx val="2094734552"/>
        <c:crosses val="autoZero"/>
        <c:crossBetween val="between"/>
        <c:majorUnit val="2.5"/>
        <c:minorUnit val="1.2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909439"/>
          <c:y val="0"/>
          <c:w val="9.0560600000000005E-2"/>
          <c:h val="7.2443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200" b="0" i="0" u="none" strike="noStrike">
              <a:solidFill>
                <a:srgbClr val="595959"/>
              </a:solidFill>
              <a:latin typeface="Inter Tight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4927600000000001E-2"/>
          <c:y val="0.16181400000000001"/>
          <c:w val="0.97007200000000005"/>
          <c:h val="0.75357099999999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Market A</c:v>
                </c:pt>
              </c:strCache>
            </c:strRef>
          </c:tx>
          <c:spPr>
            <a:solidFill>
              <a:srgbClr val="002375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0.1</c:v>
                </c:pt>
                <c:pt idx="1">
                  <c:v>0.2</c:v>
                </c:pt>
                <c:pt idx="2">
                  <c:v>0.4</c:v>
                </c:pt>
                <c:pt idx="3">
                  <c:v>0.7</c:v>
                </c:pt>
                <c:pt idx="4">
                  <c:v>1</c:v>
                </c:pt>
                <c:pt idx="5">
                  <c:v>2</c:v>
                </c:pt>
                <c:pt idx="6">
                  <c:v>2.6</c:v>
                </c:pt>
                <c:pt idx="7">
                  <c:v>2.9</c:v>
                </c:pt>
                <c:pt idx="8">
                  <c:v>3.4</c:v>
                </c:pt>
                <c:pt idx="9">
                  <c:v>4</c:v>
                </c:pt>
                <c:pt idx="10">
                  <c:v>4.7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1A-4E45-9A9A-1D22374F1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929292"/>
                </a:solidFill>
                <a:latin typeface="Inter Tight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ax val="10"/>
        </c:scaling>
        <c:delete val="0"/>
        <c:axPos val="l"/>
        <c:numFmt formatCode="0.#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000000"/>
                </a:solidFill>
                <a:latin typeface="Inter Tight"/>
              </a:defRPr>
            </a:pPr>
            <a:endParaRPr lang="pt-BR"/>
          </a:p>
        </c:txPr>
        <c:crossAx val="2094734552"/>
        <c:crosses val="autoZero"/>
        <c:crossBetween val="between"/>
        <c:majorUnit val="2.5"/>
        <c:minorUnit val="1.2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80020100000000005"/>
          <c:y val="0"/>
          <c:w val="8.6547799999999994E-2"/>
          <c:h val="7.2443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200" b="0" i="0" u="none" strike="noStrike">
              <a:solidFill>
                <a:srgbClr val="595959"/>
              </a:solidFill>
              <a:latin typeface="Inter Tight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1924600000000001E-2"/>
          <c:y val="2.68604E-2"/>
          <c:w val="0.943075"/>
          <c:h val="0.87349299999999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Patients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square"/>
            <c:size val="4"/>
            <c:spPr>
              <a:solidFill>
                <a:srgbClr val="262626"/>
              </a:solidFill>
              <a:ln w="9525" cap="flat">
                <a:solidFill>
                  <a:schemeClr val="accent1"/>
                </a:solidFill>
                <a:prstDash val="solid"/>
                <a:miter lim="800000"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 Mon</c:v>
                </c:pt>
                <c:pt idx="1">
                  <c:v>2 Tue</c:v>
                </c:pt>
                <c:pt idx="2">
                  <c:v>3 Wed</c:v>
                </c:pt>
                <c:pt idx="3">
                  <c:v>4 Thu</c:v>
                </c:pt>
                <c:pt idx="4">
                  <c:v>5 Fri</c:v>
                </c:pt>
                <c:pt idx="5">
                  <c:v>6 Sat</c:v>
                </c:pt>
                <c:pt idx="6">
                  <c:v>7 Sun</c:v>
                </c:pt>
                <c:pt idx="7">
                  <c:v>8 Mon</c:v>
                </c:pt>
                <c:pt idx="8">
                  <c:v>9 Tue</c:v>
                </c:pt>
                <c:pt idx="9">
                  <c:v>10 Wed</c:v>
                </c:pt>
                <c:pt idx="10">
                  <c:v>11 Thu</c:v>
                </c:pt>
                <c:pt idx="11">
                  <c:v>12 Fri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1245</c:v>
                </c:pt>
                <c:pt idx="1">
                  <c:v>4566</c:v>
                </c:pt>
                <c:pt idx="2">
                  <c:v>1636</c:v>
                </c:pt>
                <c:pt idx="3">
                  <c:v>8454</c:v>
                </c:pt>
                <c:pt idx="4">
                  <c:v>2467</c:v>
                </c:pt>
                <c:pt idx="5">
                  <c:v>3453</c:v>
                </c:pt>
                <c:pt idx="6">
                  <c:v>4246</c:v>
                </c:pt>
                <c:pt idx="7">
                  <c:v>3467</c:v>
                </c:pt>
                <c:pt idx="8">
                  <c:v>6468</c:v>
                </c:pt>
                <c:pt idx="9">
                  <c:v>5356</c:v>
                </c:pt>
                <c:pt idx="10">
                  <c:v>6535</c:v>
                </c:pt>
                <c:pt idx="11">
                  <c:v>3560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ED-495C-B3B2-0A74C18343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595959"/>
                </a:solidFill>
                <a:latin typeface="Inter Tight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D9D9D9"/>
              </a:solidFill>
              <a:prstDash val="solid"/>
              <a:round/>
            </a:ln>
          </c:spPr>
        </c:majorGridlines>
        <c:numFmt formatCode="#,##0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595959"/>
                </a:solidFill>
                <a:latin typeface="Inter Tight"/>
              </a:defRPr>
            </a:pPr>
            <a:endParaRPr lang="pt-BR"/>
          </a:p>
        </c:txPr>
        <c:crossAx val="2094734552"/>
        <c:crosses val="autoZero"/>
        <c:crossBetween val="between"/>
        <c:majorUnit val="2250"/>
        <c:minorUnit val="112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428477"/>
          <c:y val="0.96064000000000005"/>
          <c:w val="0.15184600000000001"/>
          <c:h val="3.936039999999999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600" b="0" i="0" u="none" strike="noStrike">
              <a:solidFill>
                <a:srgbClr val="595959"/>
              </a:solidFill>
              <a:latin typeface="Inter Tight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7" name="Shape 38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Cap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filme-colado.png" descr="filme-colad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5" name="Data 00.00.2026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16" name="Nome Sobrenom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rPr lang="pt-BR" dirty="0"/>
              <a:t>Nome Área/Departamento</a:t>
            </a:r>
            <a:endParaRPr dirty="0"/>
          </a:p>
        </p:txBody>
      </p:sp>
      <p:pic>
        <p:nvPicPr>
          <p:cNvPr id="17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3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o do Título"/>
          <p:cNvSpPr txBox="1">
            <a:spLocks noGrp="1"/>
          </p:cNvSpPr>
          <p:nvPr>
            <p:ph type="body" sz="quarter" idx="23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589E14E-E770-E386-FD06-FED6BA7F98D9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3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ettyImages-1656278047-min.jpeg"/>
          <p:cNvSpPr>
            <a:spLocks noGrp="1"/>
          </p:cNvSpPr>
          <p:nvPr>
            <p:ph type="pic" idx="21"/>
          </p:nvPr>
        </p:nvSpPr>
        <p:spPr>
          <a:xfrm>
            <a:off x="1519679" y="0"/>
            <a:ext cx="257175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2"/>
          </p:nvPr>
        </p:nvSpPr>
        <p:spPr>
          <a:xfrm>
            <a:off x="878879" y="4552577"/>
            <a:ext cx="10504588" cy="8095160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44" name="Título"/>
          <p:cNvSpPr txBox="1">
            <a:spLocks noGrp="1"/>
          </p:cNvSpPr>
          <p:nvPr>
            <p:ph type="body" sz="quarter" idx="23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pic>
        <p:nvPicPr>
          <p:cNvPr id="145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45DFBA8-DDDA-CB39-93DB-35D11756CCBC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4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1"/>
          </p:nvPr>
        </p:nvSpPr>
        <p:spPr>
          <a:xfrm>
            <a:off x="13185179" y="4555951"/>
            <a:ext cx="10504588" cy="8091786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54" name="Título"/>
          <p:cNvSpPr txBox="1">
            <a:spLocks noGrp="1"/>
          </p:cNvSpPr>
          <p:nvPr>
            <p:ph type="body" sz="quarter" idx="22"/>
          </p:nvPr>
        </p:nvSpPr>
        <p:spPr>
          <a:xfrm>
            <a:off x="13182600" y="2781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55" name="GettyImages-1656278047-min.jpeg"/>
          <p:cNvSpPr>
            <a:spLocks noGrp="1"/>
          </p:cNvSpPr>
          <p:nvPr>
            <p:ph type="pic" idx="23"/>
          </p:nvPr>
        </p:nvSpPr>
        <p:spPr>
          <a:xfrm>
            <a:off x="-10683086" y="0"/>
            <a:ext cx="25717501" cy="137160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pic>
        <p:nvPicPr>
          <p:cNvPr id="156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02B40B-DB46-2E9F-418E-E368ED0848FB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5 imagem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ettyImages-1656278047-min.jpeg"/>
          <p:cNvSpPr>
            <a:spLocks noGrp="1"/>
          </p:cNvSpPr>
          <p:nvPr>
            <p:ph type="pic" idx="21"/>
          </p:nvPr>
        </p:nvSpPr>
        <p:spPr>
          <a:xfrm>
            <a:off x="-291163" y="6514332"/>
            <a:ext cx="24720254" cy="1318413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5" name="Título"/>
          <p:cNvSpPr txBox="1">
            <a:spLocks noGrp="1"/>
          </p:cNvSpPr>
          <p:nvPr>
            <p:ph type="body" sz="quarter" idx="22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6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3"/>
          </p:nvPr>
        </p:nvSpPr>
        <p:spPr>
          <a:xfrm>
            <a:off x="878879" y="46341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6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4"/>
          </p:nvPr>
        </p:nvSpPr>
        <p:spPr>
          <a:xfrm>
            <a:off x="12179746" y="46341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68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EBEDBB-E1DE-A62D-D54A-A2B3CCE2F66F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6 imagem horizonta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ettyImages-1656278047-min.jpeg"/>
          <p:cNvSpPr>
            <a:spLocks noGrp="1"/>
          </p:cNvSpPr>
          <p:nvPr>
            <p:ph type="pic" idx="21"/>
          </p:nvPr>
        </p:nvSpPr>
        <p:spPr>
          <a:xfrm>
            <a:off x="-10023" y="5303731"/>
            <a:ext cx="24404044" cy="1301549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878879" y="22465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7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3"/>
          </p:nvPr>
        </p:nvSpPr>
        <p:spPr>
          <a:xfrm>
            <a:off x="12192446" y="22465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79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80DA8BB-1E4D-31D6-BC75-A6B0EE996C82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6 imagem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filme-colado.png" descr="filme-colado.png"/>
          <p:cNvPicPr>
            <a:picLocks noChangeAspect="1"/>
          </p:cNvPicPr>
          <p:nvPr/>
        </p:nvPicPr>
        <p:blipFill>
          <a:blip r:embed="rId2"/>
          <a:srcRect l="1383" t="1068" r="16302" b="16616"/>
          <a:stretch>
            <a:fillRect/>
          </a:stretch>
        </p:blipFill>
        <p:spPr>
          <a:xfrm rot="10800000" flipH="1">
            <a:off x="0" y="-1"/>
            <a:ext cx="2438400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1"/>
          </p:nvPr>
        </p:nvSpPr>
        <p:spPr>
          <a:xfrm>
            <a:off x="878879" y="6551438"/>
            <a:ext cx="10504588" cy="6228508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8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12169179" y="6551438"/>
            <a:ext cx="10504588" cy="6228508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90" name="Título"/>
          <p:cNvSpPr txBox="1">
            <a:spLocks noGrp="1"/>
          </p:cNvSpPr>
          <p:nvPr>
            <p:ph type="body" sz="quarter" idx="23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pic>
        <p:nvPicPr>
          <p:cNvPr id="19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38F9965-E105-471F-5242-7EE31010CEB5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ópico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filme-colado.png" descr="filme-colado.png"/>
          <p:cNvPicPr>
            <a:picLocks noChangeAspect="1"/>
          </p:cNvPicPr>
          <p:nvPr/>
        </p:nvPicPr>
        <p:blipFill>
          <a:blip r:embed="rId2"/>
          <a:srcRect l="28265" t="1068" r="28821" b="16616"/>
          <a:stretch>
            <a:fillRect/>
          </a:stretch>
        </p:blipFill>
        <p:spPr>
          <a:xfrm rot="10800000" flipH="1">
            <a:off x="11671895" y="-1"/>
            <a:ext cx="1271210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01"/>
          <p:cNvSpPr txBox="1">
            <a:spLocks noGrp="1"/>
          </p:cNvSpPr>
          <p:nvPr>
            <p:ph type="body" sz="quarter" idx="21"/>
          </p:nvPr>
        </p:nvSpPr>
        <p:spPr>
          <a:xfrm>
            <a:off x="12522200" y="25146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201" name="Título"/>
          <p:cNvSpPr txBox="1">
            <a:spLocks noGrp="1"/>
          </p:cNvSpPr>
          <p:nvPr>
            <p:ph type="body" sz="quarter" idx="22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02" name="02"/>
          <p:cNvSpPr txBox="1">
            <a:spLocks noGrp="1"/>
          </p:cNvSpPr>
          <p:nvPr>
            <p:ph type="body" sz="quarter" idx="23"/>
          </p:nvPr>
        </p:nvSpPr>
        <p:spPr>
          <a:xfrm>
            <a:off x="12522200" y="55392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203" name="03"/>
          <p:cNvSpPr txBox="1">
            <a:spLocks noGrp="1"/>
          </p:cNvSpPr>
          <p:nvPr>
            <p:ph type="body" sz="quarter" idx="24"/>
          </p:nvPr>
        </p:nvSpPr>
        <p:spPr>
          <a:xfrm>
            <a:off x="12522200" y="8563801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204" name="04"/>
          <p:cNvSpPr txBox="1">
            <a:spLocks noGrp="1"/>
          </p:cNvSpPr>
          <p:nvPr>
            <p:ph type="body" sz="quarter" idx="25"/>
          </p:nvPr>
        </p:nvSpPr>
        <p:spPr>
          <a:xfrm>
            <a:off x="12522200" y="11588401"/>
            <a:ext cx="2126060" cy="1188298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20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6"/>
          </p:nvPr>
        </p:nvSpPr>
        <p:spPr>
          <a:xfrm>
            <a:off x="14372580" y="10164910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0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7"/>
          </p:nvPr>
        </p:nvSpPr>
        <p:spPr>
          <a:xfrm>
            <a:off x="14372580" y="7140309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0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8"/>
          </p:nvPr>
        </p:nvSpPr>
        <p:spPr>
          <a:xfrm>
            <a:off x="14372580" y="4039508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0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9"/>
          </p:nvPr>
        </p:nvSpPr>
        <p:spPr>
          <a:xfrm>
            <a:off x="14372580" y="1014907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209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5C0FE5B-9CC2-4F7D-8DFF-1D22F6862747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ópico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filme-colado.png" descr="filme-colado.png"/>
          <p:cNvPicPr>
            <a:picLocks noChangeAspect="1"/>
          </p:cNvPicPr>
          <p:nvPr/>
        </p:nvPicPr>
        <p:blipFill>
          <a:blip r:embed="rId2"/>
          <a:srcRect l="1383" t="18598" r="16302" b="45725"/>
          <a:stretch>
            <a:fillRect/>
          </a:stretch>
        </p:blipFill>
        <p:spPr>
          <a:xfrm rot="10800000" flipH="1">
            <a:off x="0" y="7771308"/>
            <a:ext cx="24384000" cy="5944693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51562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1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12181879" y="2908820"/>
            <a:ext cx="11112898" cy="399474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20" name="01"/>
          <p:cNvSpPr txBox="1">
            <a:spLocks noGrp="1"/>
          </p:cNvSpPr>
          <p:nvPr>
            <p:ph type="body" sz="quarter" idx="23"/>
          </p:nvPr>
        </p:nvSpPr>
        <p:spPr>
          <a:xfrm>
            <a:off x="959395" y="8191500"/>
            <a:ext cx="2126061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221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4"/>
          </p:nvPr>
        </p:nvSpPr>
        <p:spPr>
          <a:xfrm>
            <a:off x="1031775" y="10129096"/>
            <a:ext cx="4456908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22" name="02"/>
          <p:cNvSpPr txBox="1">
            <a:spLocks noGrp="1"/>
          </p:cNvSpPr>
          <p:nvPr>
            <p:ph type="body" sz="quarter" idx="25"/>
          </p:nvPr>
        </p:nvSpPr>
        <p:spPr>
          <a:xfrm>
            <a:off x="6887373" y="81915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223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6"/>
          </p:nvPr>
        </p:nvSpPr>
        <p:spPr>
          <a:xfrm>
            <a:off x="6959753" y="10129096"/>
            <a:ext cx="4456907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24" name="03"/>
          <p:cNvSpPr txBox="1">
            <a:spLocks noGrp="1"/>
          </p:cNvSpPr>
          <p:nvPr>
            <p:ph type="body" sz="quarter" idx="27"/>
          </p:nvPr>
        </p:nvSpPr>
        <p:spPr>
          <a:xfrm>
            <a:off x="12815351" y="81915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225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8"/>
          </p:nvPr>
        </p:nvSpPr>
        <p:spPr>
          <a:xfrm>
            <a:off x="12887731" y="10129096"/>
            <a:ext cx="4456907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26" name="04"/>
          <p:cNvSpPr txBox="1">
            <a:spLocks noGrp="1"/>
          </p:cNvSpPr>
          <p:nvPr>
            <p:ph type="body" sz="quarter" idx="29"/>
          </p:nvPr>
        </p:nvSpPr>
        <p:spPr>
          <a:xfrm>
            <a:off x="18743328" y="8191500"/>
            <a:ext cx="2126061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227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30"/>
          </p:nvPr>
        </p:nvSpPr>
        <p:spPr>
          <a:xfrm>
            <a:off x="18815708" y="10129096"/>
            <a:ext cx="4456908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pic>
        <p:nvPicPr>
          <p:cNvPr id="228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16A4CB8-F5B9-4937-ECF5-270C91BD224E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numb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filme-colado.png" descr="filme-colado.png"/>
          <p:cNvPicPr>
            <a:picLocks noChangeAspect="1"/>
          </p:cNvPicPr>
          <p:nvPr/>
        </p:nvPicPr>
        <p:blipFill>
          <a:blip r:embed="rId2"/>
          <a:srcRect l="28265" t="1068" r="28821" b="16616"/>
          <a:stretch>
            <a:fillRect/>
          </a:stretch>
        </p:blipFill>
        <p:spPr>
          <a:xfrm rot="10800000" flipH="1">
            <a:off x="11671895" y="-1"/>
            <a:ext cx="1271210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68580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3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878879" y="8516615"/>
            <a:ext cx="10504588" cy="4131122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39" name="$67M"/>
          <p:cNvSpPr txBox="1">
            <a:spLocks noGrp="1"/>
          </p:cNvSpPr>
          <p:nvPr>
            <p:ph type="body" sz="quarter" idx="23"/>
          </p:nvPr>
        </p:nvSpPr>
        <p:spPr>
          <a:xfrm>
            <a:off x="12926721" y="8578849"/>
            <a:ext cx="10405846" cy="53213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914400">
              <a:spcBef>
                <a:spcPts val="0"/>
              </a:spcBef>
              <a:buSzTx/>
              <a:buNone/>
              <a:defRPr sz="35000">
                <a:solidFill>
                  <a:srgbClr val="FFFFFF"/>
                </a:solidFill>
                <a:latin typeface="TigreSansVariable-Book"/>
                <a:ea typeface="TigreSansVariable-Book"/>
                <a:cs typeface="TigreSansVariable-Book"/>
                <a:sym typeface="TigreSansVariable-Book"/>
              </a:defRPr>
            </a:lvl1pPr>
          </a:lstStyle>
          <a:p>
            <a:r>
              <a:t>$67M</a:t>
            </a:r>
          </a:p>
        </p:txBody>
      </p:sp>
      <p:sp>
        <p:nvSpPr>
          <p:cNvPr id="240" name="2026"/>
          <p:cNvSpPr txBox="1">
            <a:spLocks noGrp="1"/>
          </p:cNvSpPr>
          <p:nvPr>
            <p:ph type="body" sz="quarter" idx="24"/>
          </p:nvPr>
        </p:nvSpPr>
        <p:spPr>
          <a:xfrm>
            <a:off x="12972950" y="6858000"/>
            <a:ext cx="10627322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</a:lstStyle>
          <a:p>
            <a:r>
              <a:t>2026</a:t>
            </a:r>
          </a:p>
        </p:txBody>
      </p:sp>
      <p:pic>
        <p:nvPicPr>
          <p:cNvPr id="24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number 03">
    <p:bg>
      <p:bgPr>
        <a:solidFill>
          <a:srgbClr val="1B45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324326" y="-210806"/>
            <a:ext cx="25032652" cy="14137612"/>
          </a:xfrm>
          <a:prstGeom prst="rect">
            <a:avLst/>
          </a:prstGeom>
          <a:ln w="25400">
            <a:miter lim="400000"/>
          </a:ln>
        </p:spPr>
      </p:pic>
      <p:sp>
        <p:nvSpPr>
          <p:cNvPr id="250" name="Retângulo"/>
          <p:cNvSpPr/>
          <p:nvPr/>
        </p:nvSpPr>
        <p:spPr>
          <a:xfrm>
            <a:off x="472984" y="6069482"/>
            <a:ext cx="7601275" cy="68331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1" name="Retângulo"/>
          <p:cNvSpPr/>
          <p:nvPr/>
        </p:nvSpPr>
        <p:spPr>
          <a:xfrm>
            <a:off x="8384039" y="6069482"/>
            <a:ext cx="7601275" cy="68331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2" name="Retângulo"/>
          <p:cNvSpPr/>
          <p:nvPr/>
        </p:nvSpPr>
        <p:spPr>
          <a:xfrm>
            <a:off x="16295095" y="6069482"/>
            <a:ext cx="7601275" cy="68331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3" name="+43%"/>
          <p:cNvSpPr txBox="1">
            <a:spLocks noGrp="1"/>
          </p:cNvSpPr>
          <p:nvPr>
            <p:ph type="body" sz="quarter" idx="21"/>
          </p:nvPr>
        </p:nvSpPr>
        <p:spPr>
          <a:xfrm>
            <a:off x="1139068" y="6879642"/>
            <a:ext cx="6269107" cy="3918447"/>
          </a:xfrm>
          <a:prstGeom prst="rect">
            <a:avLst/>
          </a:prstGeom>
        </p:spPr>
        <p:txBody>
          <a:bodyPr anchor="t"/>
          <a:lstStyle>
            <a:lvl1pPr marL="0" indent="0" defTabSz="800735">
              <a:spcBef>
                <a:spcPts val="0"/>
              </a:spcBef>
              <a:buSzTx/>
              <a:buNone/>
              <a:defRPr sz="194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+43%</a:t>
            </a:r>
          </a:p>
        </p:txBody>
      </p:sp>
      <p:sp>
        <p:nvSpPr>
          <p:cNvPr id="254" name="+43%"/>
          <p:cNvSpPr txBox="1">
            <a:spLocks noGrp="1"/>
          </p:cNvSpPr>
          <p:nvPr>
            <p:ph type="body" sz="quarter" idx="22"/>
          </p:nvPr>
        </p:nvSpPr>
        <p:spPr>
          <a:xfrm>
            <a:off x="9050123" y="6879642"/>
            <a:ext cx="6269107" cy="3918447"/>
          </a:xfrm>
          <a:prstGeom prst="rect">
            <a:avLst/>
          </a:prstGeom>
        </p:spPr>
        <p:txBody>
          <a:bodyPr anchor="t"/>
          <a:lstStyle>
            <a:lvl1pPr marL="0" indent="0" defTabSz="800735">
              <a:spcBef>
                <a:spcPts val="0"/>
              </a:spcBef>
              <a:buSzTx/>
              <a:buNone/>
              <a:defRPr sz="194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+43%</a:t>
            </a:r>
          </a:p>
        </p:txBody>
      </p:sp>
      <p:sp>
        <p:nvSpPr>
          <p:cNvPr id="255" name="+43%"/>
          <p:cNvSpPr txBox="1">
            <a:spLocks noGrp="1"/>
          </p:cNvSpPr>
          <p:nvPr>
            <p:ph type="body" sz="quarter" idx="23"/>
          </p:nvPr>
        </p:nvSpPr>
        <p:spPr>
          <a:xfrm>
            <a:off x="16976228" y="6879642"/>
            <a:ext cx="6269107" cy="3918447"/>
          </a:xfrm>
          <a:prstGeom prst="rect">
            <a:avLst/>
          </a:prstGeom>
        </p:spPr>
        <p:txBody>
          <a:bodyPr anchor="t"/>
          <a:lstStyle>
            <a:lvl1pPr marL="0" indent="0" defTabSz="800735">
              <a:spcBef>
                <a:spcPts val="0"/>
              </a:spcBef>
              <a:buSzTx/>
              <a:buNone/>
              <a:defRPr sz="194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+43%</a:t>
            </a:r>
          </a:p>
        </p:txBody>
      </p:sp>
      <p:sp>
        <p:nvSpPr>
          <p:cNvPr id="256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4"/>
          </p:nvPr>
        </p:nvSpPr>
        <p:spPr>
          <a:xfrm>
            <a:off x="1031775" y="10129096"/>
            <a:ext cx="6163371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57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5"/>
          </p:nvPr>
        </p:nvSpPr>
        <p:spPr>
          <a:xfrm>
            <a:off x="8950154" y="10129096"/>
            <a:ext cx="616337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58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6"/>
          </p:nvPr>
        </p:nvSpPr>
        <p:spPr>
          <a:xfrm>
            <a:off x="16868936" y="10129096"/>
            <a:ext cx="616337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59" name="Título"/>
          <p:cNvSpPr txBox="1">
            <a:spLocks noGrp="1"/>
          </p:cNvSpPr>
          <p:nvPr>
            <p:ph type="body" sz="quarter" idx="27"/>
          </p:nvPr>
        </p:nvSpPr>
        <p:spPr>
          <a:xfrm>
            <a:off x="876300" y="3410086"/>
            <a:ext cx="10627321" cy="2286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60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8"/>
          </p:nvPr>
        </p:nvSpPr>
        <p:spPr>
          <a:xfrm>
            <a:off x="12181879" y="1162707"/>
            <a:ext cx="11112898" cy="3994746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26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6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numb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filme-colado.png" descr="filme-colado.png"/>
          <p:cNvPicPr>
            <a:picLocks noChangeAspect="1"/>
          </p:cNvPicPr>
          <p:nvPr/>
        </p:nvPicPr>
        <p:blipFill>
          <a:blip r:embed="rId2"/>
          <a:srcRect l="1383" t="18598" r="16302" b="45725"/>
          <a:stretch>
            <a:fillRect/>
          </a:stretch>
        </p:blipFill>
        <p:spPr>
          <a:xfrm rot="10800000" flipH="1">
            <a:off x="0" y="7771308"/>
            <a:ext cx="24384000" cy="5944693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51562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71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12181879" y="2908820"/>
            <a:ext cx="11112898" cy="399474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72" name="$2.4M"/>
          <p:cNvSpPr txBox="1">
            <a:spLocks noGrp="1"/>
          </p:cNvSpPr>
          <p:nvPr>
            <p:ph type="body" sz="quarter" idx="23"/>
          </p:nvPr>
        </p:nvSpPr>
        <p:spPr>
          <a:xfrm>
            <a:off x="6598195" y="86091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3" name="Investimento"/>
          <p:cNvSpPr txBox="1">
            <a:spLocks noGrp="1"/>
          </p:cNvSpPr>
          <p:nvPr>
            <p:ph type="body" sz="quarter" idx="24"/>
          </p:nvPr>
        </p:nvSpPr>
        <p:spPr>
          <a:xfrm>
            <a:off x="6598195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274" name="$2.4M"/>
          <p:cNvSpPr txBox="1">
            <a:spLocks noGrp="1"/>
          </p:cNvSpPr>
          <p:nvPr>
            <p:ph type="body" sz="quarter" idx="25"/>
          </p:nvPr>
        </p:nvSpPr>
        <p:spPr>
          <a:xfrm>
            <a:off x="13012836" y="86091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5" name="Valor de Mercado"/>
          <p:cNvSpPr txBox="1">
            <a:spLocks noGrp="1"/>
          </p:cNvSpPr>
          <p:nvPr>
            <p:ph type="body" sz="quarter" idx="26"/>
          </p:nvPr>
        </p:nvSpPr>
        <p:spPr>
          <a:xfrm>
            <a:off x="130128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276" name="$2.4M"/>
          <p:cNvSpPr txBox="1">
            <a:spLocks noGrp="1"/>
          </p:cNvSpPr>
          <p:nvPr>
            <p:ph type="body" sz="quarter" idx="27"/>
          </p:nvPr>
        </p:nvSpPr>
        <p:spPr>
          <a:xfrm>
            <a:off x="19286636" y="86091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7" name="Valor Bruto"/>
          <p:cNvSpPr txBox="1">
            <a:spLocks noGrp="1"/>
          </p:cNvSpPr>
          <p:nvPr>
            <p:ph type="body" sz="quarter" idx="28"/>
          </p:nvPr>
        </p:nvSpPr>
        <p:spPr>
          <a:xfrm>
            <a:off x="192866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sp>
        <p:nvSpPr>
          <p:cNvPr id="278" name="$2.4M"/>
          <p:cNvSpPr txBox="1">
            <a:spLocks noGrp="1"/>
          </p:cNvSpPr>
          <p:nvPr>
            <p:ph type="body" sz="quarter" idx="29"/>
          </p:nvPr>
        </p:nvSpPr>
        <p:spPr>
          <a:xfrm>
            <a:off x="6598195" y="117460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9" name="Investimento"/>
          <p:cNvSpPr txBox="1">
            <a:spLocks noGrp="1"/>
          </p:cNvSpPr>
          <p:nvPr>
            <p:ph type="body" sz="quarter" idx="30"/>
          </p:nvPr>
        </p:nvSpPr>
        <p:spPr>
          <a:xfrm>
            <a:off x="6598195" y="108402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280" name="$2.4M"/>
          <p:cNvSpPr txBox="1">
            <a:spLocks noGrp="1"/>
          </p:cNvSpPr>
          <p:nvPr>
            <p:ph type="body" sz="quarter" idx="31"/>
          </p:nvPr>
        </p:nvSpPr>
        <p:spPr>
          <a:xfrm>
            <a:off x="13012836" y="117460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81" name="Valor de Mercado"/>
          <p:cNvSpPr txBox="1">
            <a:spLocks noGrp="1"/>
          </p:cNvSpPr>
          <p:nvPr>
            <p:ph type="body" sz="quarter" idx="32"/>
          </p:nvPr>
        </p:nvSpPr>
        <p:spPr>
          <a:xfrm>
            <a:off x="13012836" y="108402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282" name="$2.4M"/>
          <p:cNvSpPr txBox="1">
            <a:spLocks noGrp="1"/>
          </p:cNvSpPr>
          <p:nvPr>
            <p:ph type="body" sz="quarter" idx="33"/>
          </p:nvPr>
        </p:nvSpPr>
        <p:spPr>
          <a:xfrm>
            <a:off x="19286636" y="117460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83" name="Valor Bruto"/>
          <p:cNvSpPr txBox="1">
            <a:spLocks noGrp="1"/>
          </p:cNvSpPr>
          <p:nvPr>
            <p:ph type="body" sz="quarter" idx="34"/>
          </p:nvPr>
        </p:nvSpPr>
        <p:spPr>
          <a:xfrm>
            <a:off x="19286636" y="108402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pic>
        <p:nvPicPr>
          <p:cNvPr id="284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F0B537F-F322-2193-B229-6CAB97153E1B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p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" descr="Imagem"/>
          <p:cNvPicPr>
            <a:picLocks noChangeAspect="1"/>
          </p:cNvPicPr>
          <p:nvPr/>
        </p:nvPicPr>
        <p:blipFill>
          <a:blip r:embed="rId2"/>
          <a:srcRect l="1096" t="1366" r="1096" b="1366"/>
          <a:stretch>
            <a:fillRect/>
          </a:stretch>
        </p:blipFill>
        <p:spPr>
          <a:xfrm rot="10800000">
            <a:off x="-49887" y="-17578"/>
            <a:ext cx="24483774" cy="13751156"/>
          </a:xfrm>
          <a:prstGeom prst="rect">
            <a:avLst/>
          </a:prstGeom>
          <a:ln w="25400">
            <a:miter lim="400000"/>
          </a:ln>
        </p:spPr>
      </p:pic>
      <p:sp>
        <p:nvSpPr>
          <p:cNvPr id="27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28" name="Data 00.00.2026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29" name="Nome Sobrenom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rPr dirty="0"/>
              <a:t>Nome </a:t>
            </a:r>
            <a:r>
              <a:rPr lang="pt-BR" dirty="0"/>
              <a:t>Área/Departamento</a:t>
            </a:r>
            <a:endParaRPr dirty="0"/>
          </a:p>
        </p:txBody>
      </p:sp>
      <p:pic>
        <p:nvPicPr>
          <p:cNvPr id="30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4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Texto do Título"/>
          <p:cNvSpPr txBox="1">
            <a:spLocks noGrp="1"/>
          </p:cNvSpPr>
          <p:nvPr>
            <p:ph type="body" sz="quarter" idx="23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3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5F96BFD-4944-5F4A-CC87-1D0127160AB2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fic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filme-colado.png" descr="filme-colado.png"/>
          <p:cNvPicPr>
            <a:picLocks noChangeAspect="1"/>
          </p:cNvPicPr>
          <p:nvPr/>
        </p:nvPicPr>
        <p:blipFill>
          <a:blip r:embed="rId2"/>
          <a:srcRect l="69264"/>
          <a:stretch>
            <a:fillRect/>
          </a:stretch>
        </p:blipFill>
        <p:spPr>
          <a:xfrm>
            <a:off x="-14338" y="0"/>
            <a:ext cx="74946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Investimento"/>
          <p:cNvSpPr txBox="1">
            <a:spLocks noGrp="1"/>
          </p:cNvSpPr>
          <p:nvPr>
            <p:ph type="body" sz="quarter" idx="21"/>
          </p:nvPr>
        </p:nvSpPr>
        <p:spPr>
          <a:xfrm>
            <a:off x="6598195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294" name="Valor de Mercado"/>
          <p:cNvSpPr txBox="1">
            <a:spLocks noGrp="1"/>
          </p:cNvSpPr>
          <p:nvPr>
            <p:ph type="body" sz="quarter" idx="22"/>
          </p:nvPr>
        </p:nvSpPr>
        <p:spPr>
          <a:xfrm>
            <a:off x="130128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295" name="Valor Bruto"/>
          <p:cNvSpPr txBox="1">
            <a:spLocks noGrp="1"/>
          </p:cNvSpPr>
          <p:nvPr>
            <p:ph type="body" sz="quarter" idx="23"/>
          </p:nvPr>
        </p:nvSpPr>
        <p:spPr>
          <a:xfrm>
            <a:off x="192866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graphicFrame>
        <p:nvGraphicFramePr>
          <p:cNvPr id="296" name="Chart 35"/>
          <p:cNvGraphicFramePr/>
          <p:nvPr/>
        </p:nvGraphicFramePr>
        <p:xfrm>
          <a:off x="1495251" y="6387763"/>
          <a:ext cx="21393720" cy="669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7" name="Chart 44"/>
          <p:cNvGraphicFramePr/>
          <p:nvPr/>
        </p:nvGraphicFramePr>
        <p:xfrm>
          <a:off x="1495251" y="6387763"/>
          <a:ext cx="21130527" cy="669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8" name="Título"/>
          <p:cNvSpPr txBox="1">
            <a:spLocks noGrp="1"/>
          </p:cNvSpPr>
          <p:nvPr>
            <p:ph type="body" sz="quarter" idx="24"/>
          </p:nvPr>
        </p:nvSpPr>
        <p:spPr>
          <a:xfrm>
            <a:off x="876300" y="31750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9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5"/>
          </p:nvPr>
        </p:nvSpPr>
        <p:spPr>
          <a:xfrm>
            <a:off x="12181879" y="927620"/>
            <a:ext cx="11112898" cy="399474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300" name="Imagem" descr="Image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fic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filme-colado.png" descr="filme-colado.png"/>
          <p:cNvPicPr>
            <a:picLocks noChangeAspect="1"/>
          </p:cNvPicPr>
          <p:nvPr/>
        </p:nvPicPr>
        <p:blipFill>
          <a:blip r:embed="rId2"/>
          <a:srcRect l="38729" t="1068" r="28821" b="16616"/>
          <a:stretch>
            <a:fillRect/>
          </a:stretch>
        </p:blipFill>
        <p:spPr>
          <a:xfrm rot="10800000" flipH="1">
            <a:off x="14771389" y="-1"/>
            <a:ext cx="961261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Investimento"/>
          <p:cNvSpPr txBox="1">
            <a:spLocks noGrp="1"/>
          </p:cNvSpPr>
          <p:nvPr>
            <p:ph type="body" sz="quarter" idx="21"/>
          </p:nvPr>
        </p:nvSpPr>
        <p:spPr>
          <a:xfrm>
            <a:off x="6598195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310" name="TextBox 2"/>
          <p:cNvSpPr txBox="1">
            <a:spLocks noGrp="1"/>
          </p:cNvSpPr>
          <p:nvPr>
            <p:ph type="body" sz="quarter" idx="22"/>
          </p:nvPr>
        </p:nvSpPr>
        <p:spPr>
          <a:xfrm>
            <a:off x="16196357" y="3173814"/>
            <a:ext cx="3895459" cy="6654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Investimento</a:t>
            </a:r>
          </a:p>
        </p:txBody>
      </p:sp>
      <p:sp>
        <p:nvSpPr>
          <p:cNvPr id="311" name="TextBox 3"/>
          <p:cNvSpPr txBox="1">
            <a:spLocks noGrp="1"/>
          </p:cNvSpPr>
          <p:nvPr>
            <p:ph type="body" sz="quarter" idx="23"/>
          </p:nvPr>
        </p:nvSpPr>
        <p:spPr>
          <a:xfrm>
            <a:off x="16196357" y="3866014"/>
            <a:ext cx="6087897" cy="13766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$23.5M</a:t>
            </a:r>
          </a:p>
        </p:txBody>
      </p:sp>
      <p:sp>
        <p:nvSpPr>
          <p:cNvPr id="312" name="TextBox 4"/>
          <p:cNvSpPr txBox="1">
            <a:spLocks noGrp="1"/>
          </p:cNvSpPr>
          <p:nvPr>
            <p:ph type="body" sz="quarter" idx="24"/>
          </p:nvPr>
        </p:nvSpPr>
        <p:spPr>
          <a:xfrm>
            <a:off x="20003197" y="4212957"/>
            <a:ext cx="2058373" cy="8813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>
                <a:solidFill>
                  <a:srgbClr val="00004E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34%+</a:t>
            </a:r>
          </a:p>
        </p:txBody>
      </p:sp>
      <p:sp>
        <p:nvSpPr>
          <p:cNvPr id="313" name="TextBox 5"/>
          <p:cNvSpPr txBox="1">
            <a:spLocks noGrp="1"/>
          </p:cNvSpPr>
          <p:nvPr>
            <p:ph type="body" sz="quarter" idx="25"/>
          </p:nvPr>
        </p:nvSpPr>
        <p:spPr>
          <a:xfrm>
            <a:off x="16196357" y="6702124"/>
            <a:ext cx="3895459" cy="6654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Crescimento</a:t>
            </a:r>
          </a:p>
        </p:txBody>
      </p:sp>
      <p:sp>
        <p:nvSpPr>
          <p:cNvPr id="314" name="TextBox 6"/>
          <p:cNvSpPr txBox="1">
            <a:spLocks noGrp="1"/>
          </p:cNvSpPr>
          <p:nvPr>
            <p:ph type="body" sz="quarter" idx="26"/>
          </p:nvPr>
        </p:nvSpPr>
        <p:spPr>
          <a:xfrm>
            <a:off x="16196357" y="7394323"/>
            <a:ext cx="6087897" cy="13766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$45.7M</a:t>
            </a:r>
          </a:p>
        </p:txBody>
      </p:sp>
      <p:sp>
        <p:nvSpPr>
          <p:cNvPr id="315" name="TextBox 7"/>
          <p:cNvSpPr txBox="1">
            <a:spLocks noGrp="1"/>
          </p:cNvSpPr>
          <p:nvPr>
            <p:ph type="body" sz="quarter" idx="27"/>
          </p:nvPr>
        </p:nvSpPr>
        <p:spPr>
          <a:xfrm>
            <a:off x="20003197" y="7747902"/>
            <a:ext cx="2058373" cy="8813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>
                <a:solidFill>
                  <a:srgbClr val="00004E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14%+</a:t>
            </a:r>
          </a:p>
        </p:txBody>
      </p:sp>
      <p:sp>
        <p:nvSpPr>
          <p:cNvPr id="316" name="TextBox 8"/>
          <p:cNvSpPr txBox="1">
            <a:spLocks noGrp="1"/>
          </p:cNvSpPr>
          <p:nvPr>
            <p:ph type="body" sz="quarter" idx="28"/>
          </p:nvPr>
        </p:nvSpPr>
        <p:spPr>
          <a:xfrm>
            <a:off x="16196357" y="10054253"/>
            <a:ext cx="3895459" cy="6654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Valor Bruto</a:t>
            </a:r>
          </a:p>
        </p:txBody>
      </p:sp>
      <p:sp>
        <p:nvSpPr>
          <p:cNvPr id="317" name="TextBox 10"/>
          <p:cNvSpPr txBox="1">
            <a:spLocks noGrp="1"/>
          </p:cNvSpPr>
          <p:nvPr>
            <p:ph type="body" sz="quarter" idx="29"/>
          </p:nvPr>
        </p:nvSpPr>
        <p:spPr>
          <a:xfrm>
            <a:off x="16196357" y="10746455"/>
            <a:ext cx="6087897" cy="13766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$2.45M</a:t>
            </a:r>
          </a:p>
        </p:txBody>
      </p:sp>
      <p:sp>
        <p:nvSpPr>
          <p:cNvPr id="318" name="TextBox 11"/>
          <p:cNvSpPr txBox="1">
            <a:spLocks noGrp="1"/>
          </p:cNvSpPr>
          <p:nvPr>
            <p:ph type="body" sz="quarter" idx="30"/>
          </p:nvPr>
        </p:nvSpPr>
        <p:spPr>
          <a:xfrm>
            <a:off x="20003197" y="11083690"/>
            <a:ext cx="2058373" cy="8813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>
                <a:solidFill>
                  <a:srgbClr val="00004E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5%+</a:t>
            </a:r>
          </a:p>
        </p:txBody>
      </p:sp>
      <p:graphicFrame>
        <p:nvGraphicFramePr>
          <p:cNvPr id="319" name="Chart 14"/>
          <p:cNvGraphicFramePr/>
          <p:nvPr/>
        </p:nvGraphicFramePr>
        <p:xfrm>
          <a:off x="1025155" y="4293889"/>
          <a:ext cx="12884769" cy="8510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0" name="Imagem" descr="Image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08753D3-7823-8799-DA8F-5AC29F264AAD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fic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filme-colado.png" descr="filme-colado.png"/>
          <p:cNvPicPr>
            <a:picLocks noChangeAspect="1"/>
          </p:cNvPicPr>
          <p:nvPr/>
        </p:nvPicPr>
        <p:blipFill>
          <a:blip r:embed="rId2"/>
          <a:srcRect l="12207" t="4419" r="14156" b="43663"/>
          <a:stretch>
            <a:fillRect/>
          </a:stretch>
        </p:blipFill>
        <p:spPr>
          <a:xfrm rot="5400000" flipH="1">
            <a:off x="18385878" y="6014594"/>
            <a:ext cx="7587100" cy="300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filme-colado.png" descr="filme-colado.png"/>
          <p:cNvPicPr>
            <a:picLocks noChangeAspect="1"/>
          </p:cNvPicPr>
          <p:nvPr/>
        </p:nvPicPr>
        <p:blipFill>
          <a:blip r:embed="rId2"/>
          <a:srcRect l="69264"/>
          <a:stretch>
            <a:fillRect/>
          </a:stretch>
        </p:blipFill>
        <p:spPr>
          <a:xfrm>
            <a:off x="-14338" y="0"/>
            <a:ext cx="74946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Rectangle 26"/>
          <p:cNvSpPr/>
          <p:nvPr/>
        </p:nvSpPr>
        <p:spPr>
          <a:xfrm>
            <a:off x="10210800" y="6680468"/>
            <a:ext cx="3025413" cy="4647673"/>
          </a:xfrm>
          <a:prstGeom prst="rect">
            <a:avLst/>
          </a:prstGeom>
          <a:solidFill>
            <a:srgbClr val="00004E"/>
          </a:solidFill>
          <a:ln w="12700">
            <a:miter lim="400000"/>
          </a:ln>
        </p:spPr>
        <p:txBody>
          <a:bodyPr tIns="91439" bIns="91439" anchor="ctr"/>
          <a:lstStyle/>
          <a:p>
            <a:pPr algn="ctr" defTabSz="1828800">
              <a:spcBef>
                <a:spcPts val="0"/>
              </a:spcBef>
              <a:defRPr sz="3600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1" name="Rectangle 27"/>
          <p:cNvSpPr/>
          <p:nvPr/>
        </p:nvSpPr>
        <p:spPr>
          <a:xfrm>
            <a:off x="13694607" y="7988699"/>
            <a:ext cx="3025413" cy="3339441"/>
          </a:xfrm>
          <a:prstGeom prst="rect">
            <a:avLst/>
          </a:prstGeom>
          <a:solidFill>
            <a:srgbClr val="00004E"/>
          </a:solidFill>
          <a:ln w="12700">
            <a:miter lim="400000"/>
          </a:ln>
        </p:spPr>
        <p:txBody>
          <a:bodyPr tIns="91439" bIns="91439" anchor="ctr"/>
          <a:lstStyle/>
          <a:p>
            <a:pPr algn="ctr" defTabSz="1828800">
              <a:spcBef>
                <a:spcPts val="0"/>
              </a:spcBef>
              <a:defRPr sz="3600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2" name="Rectangle 28"/>
          <p:cNvSpPr/>
          <p:nvPr/>
        </p:nvSpPr>
        <p:spPr>
          <a:xfrm>
            <a:off x="17178413" y="7162449"/>
            <a:ext cx="3025413" cy="4165691"/>
          </a:xfrm>
          <a:prstGeom prst="rect">
            <a:avLst/>
          </a:prstGeom>
          <a:solidFill>
            <a:srgbClr val="00004E"/>
          </a:solidFill>
          <a:ln w="12700">
            <a:miter lim="400000"/>
          </a:ln>
        </p:spPr>
        <p:txBody>
          <a:bodyPr tIns="91439" bIns="91439" anchor="ctr"/>
          <a:lstStyle/>
          <a:p>
            <a:pPr algn="ctr" defTabSz="1828800">
              <a:spcBef>
                <a:spcPts val="0"/>
              </a:spcBef>
              <a:defRPr sz="3600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3" name="Straight Connector 31"/>
          <p:cNvSpPr/>
          <p:nvPr/>
        </p:nvSpPr>
        <p:spPr>
          <a:xfrm>
            <a:off x="1411293" y="11328140"/>
            <a:ext cx="22972708" cy="1"/>
          </a:xfrm>
          <a:prstGeom prst="line">
            <a:avLst/>
          </a:prstGeom>
          <a:ln w="12700">
            <a:solidFill>
              <a:srgbClr val="D9D9D9"/>
            </a:solidFill>
            <a:miter/>
          </a:ln>
        </p:spPr>
        <p:txBody>
          <a:bodyPr tIns="91439" bIns="91439"/>
          <a:lstStyle/>
          <a:p>
            <a:pPr defTabSz="1828800">
              <a:spcBef>
                <a:spcPts val="0"/>
              </a:spcBef>
              <a:defRPr sz="3600"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4" name="TextBox 32"/>
          <p:cNvSpPr txBox="1">
            <a:spLocks noGrp="1"/>
          </p:cNvSpPr>
          <p:nvPr>
            <p:ph type="body" sz="quarter" idx="21"/>
          </p:nvPr>
        </p:nvSpPr>
        <p:spPr>
          <a:xfrm>
            <a:off x="10856948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Janeiro</a:t>
            </a:r>
          </a:p>
        </p:txBody>
      </p:sp>
      <p:sp>
        <p:nvSpPr>
          <p:cNvPr id="335" name="TextBox 33"/>
          <p:cNvSpPr txBox="1">
            <a:spLocks noGrp="1"/>
          </p:cNvSpPr>
          <p:nvPr>
            <p:ph type="body" sz="quarter" idx="22"/>
          </p:nvPr>
        </p:nvSpPr>
        <p:spPr>
          <a:xfrm>
            <a:off x="14340755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Fevereiro</a:t>
            </a:r>
          </a:p>
        </p:txBody>
      </p:sp>
      <p:sp>
        <p:nvSpPr>
          <p:cNvPr id="336" name="TextBox 34"/>
          <p:cNvSpPr txBox="1">
            <a:spLocks noGrp="1"/>
          </p:cNvSpPr>
          <p:nvPr>
            <p:ph type="body" sz="quarter" idx="23"/>
          </p:nvPr>
        </p:nvSpPr>
        <p:spPr>
          <a:xfrm>
            <a:off x="17824561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Março</a:t>
            </a:r>
          </a:p>
        </p:txBody>
      </p:sp>
      <p:sp>
        <p:nvSpPr>
          <p:cNvPr id="337" name="TextBox 35"/>
          <p:cNvSpPr txBox="1">
            <a:spLocks noGrp="1"/>
          </p:cNvSpPr>
          <p:nvPr>
            <p:ph type="body" sz="quarter" idx="24"/>
          </p:nvPr>
        </p:nvSpPr>
        <p:spPr>
          <a:xfrm>
            <a:off x="21308367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Abril</a:t>
            </a:r>
          </a:p>
        </p:txBody>
      </p:sp>
      <p:sp>
        <p:nvSpPr>
          <p:cNvPr id="338" name="Título"/>
          <p:cNvSpPr txBox="1">
            <a:spLocks noGrp="1"/>
          </p:cNvSpPr>
          <p:nvPr>
            <p:ph type="body" sz="quarter" idx="25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33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6"/>
          </p:nvPr>
        </p:nvSpPr>
        <p:spPr>
          <a:xfrm>
            <a:off x="878879" y="4634135"/>
            <a:ext cx="7218770" cy="4021188"/>
          </a:xfrm>
          <a:prstGeom prst="rect">
            <a:avLst/>
          </a:prstGeom>
        </p:spPr>
        <p:txBody>
          <a:bodyPr anchor="b"/>
          <a:lstStyle/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340" name="6.2 k"/>
          <p:cNvSpPr txBox="1">
            <a:spLocks noGrp="1"/>
          </p:cNvSpPr>
          <p:nvPr>
            <p:ph type="body" sz="quarter" idx="27"/>
          </p:nvPr>
        </p:nvSpPr>
        <p:spPr>
          <a:xfrm>
            <a:off x="21096594" y="3975100"/>
            <a:ext cx="2156663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6.2 k</a:t>
            </a:r>
          </a:p>
        </p:txBody>
      </p:sp>
      <p:sp>
        <p:nvSpPr>
          <p:cNvPr id="341" name="3.5 k"/>
          <p:cNvSpPr txBox="1">
            <a:spLocks noGrp="1"/>
          </p:cNvSpPr>
          <p:nvPr>
            <p:ph type="body" sz="quarter" idx="28"/>
          </p:nvPr>
        </p:nvSpPr>
        <p:spPr>
          <a:xfrm>
            <a:off x="17663540" y="7518400"/>
            <a:ext cx="2055160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3.5 k</a:t>
            </a:r>
          </a:p>
        </p:txBody>
      </p:sp>
      <p:sp>
        <p:nvSpPr>
          <p:cNvPr id="342" name="3.2 k"/>
          <p:cNvSpPr txBox="1">
            <a:spLocks noGrp="1"/>
          </p:cNvSpPr>
          <p:nvPr>
            <p:ph type="body" sz="quarter" idx="29"/>
          </p:nvPr>
        </p:nvSpPr>
        <p:spPr>
          <a:xfrm>
            <a:off x="14179734" y="8407404"/>
            <a:ext cx="2038931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3.2 k</a:t>
            </a:r>
          </a:p>
        </p:txBody>
      </p:sp>
      <p:sp>
        <p:nvSpPr>
          <p:cNvPr id="343" name="4.0 k"/>
          <p:cNvSpPr txBox="1">
            <a:spLocks noGrp="1"/>
          </p:cNvSpPr>
          <p:nvPr>
            <p:ph type="body" sz="quarter" idx="30"/>
          </p:nvPr>
        </p:nvSpPr>
        <p:spPr>
          <a:xfrm>
            <a:off x="10590009" y="7048504"/>
            <a:ext cx="2266994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4.0 k</a:t>
            </a:r>
          </a:p>
        </p:txBody>
      </p:sp>
      <p:pic>
        <p:nvPicPr>
          <p:cNvPr id="344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3148C45-8392-F4E2-A97B-3DAC0A18116F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abel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240C125-05AA-E8DD-30FF-AB599813E663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echament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Imagem" descr="Imagem"/>
          <p:cNvPicPr>
            <a:picLocks noChangeAspect="1"/>
          </p:cNvPicPr>
          <p:nvPr userDrawn="1"/>
        </p:nvPicPr>
        <p:blipFill>
          <a:blip r:embed="rId2"/>
          <a:srcRect l="1096" t="1366" r="1096" b="1366"/>
          <a:stretch>
            <a:fillRect/>
          </a:stretch>
        </p:blipFill>
        <p:spPr>
          <a:xfrm rot="10800000">
            <a:off x="-49887" y="-17578"/>
            <a:ext cx="24483774" cy="13751156"/>
          </a:xfrm>
          <a:prstGeom prst="rect">
            <a:avLst/>
          </a:prstGeom>
          <a:ln w="25400">
            <a:miter lim="400000"/>
          </a:ln>
        </p:spPr>
      </p:pic>
      <p:pic>
        <p:nvPicPr>
          <p:cNvPr id="364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4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Texto do Título"/>
          <p:cNvSpPr txBox="1">
            <a:spLocks noGrp="1"/>
          </p:cNvSpPr>
          <p:nvPr>
            <p:ph type="body" sz="quarter" idx="21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2" name="Nível de Corpo Um…">
            <a:extLst>
              <a:ext uri="{FF2B5EF4-FFF2-40B4-BE49-F238E27FC236}">
                <a16:creationId xmlns:a16="http://schemas.microsoft.com/office/drawing/2014/main" id="{146263B0-58E4-F7F5-FE23-9B0F518D24D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" name="Data 00.00.2026">
            <a:extLst>
              <a:ext uri="{FF2B5EF4-FFF2-40B4-BE49-F238E27FC236}">
                <a16:creationId xmlns:a16="http://schemas.microsoft.com/office/drawing/2014/main" id="{8EA3FF60-746A-56BC-1E8E-E1100F7E2F0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4" name="Nome Sobrenome">
            <a:extLst>
              <a:ext uri="{FF2B5EF4-FFF2-40B4-BE49-F238E27FC236}">
                <a16:creationId xmlns:a16="http://schemas.microsoft.com/office/drawing/2014/main" id="{8349470F-89A9-F0BB-E3A9-50E6AC16D9F7}"/>
              </a:ext>
            </a:extLst>
          </p:cNvPr>
          <p:cNvSpPr txBox="1">
            <a:spLocks noGrp="1"/>
          </p:cNvSpPr>
          <p:nvPr>
            <p:ph type="body" sz="quarter" idx="23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Nome Sobrenome</a:t>
            </a:r>
          </a:p>
        </p:txBody>
      </p:sp>
      <p:sp>
        <p:nvSpPr>
          <p:cNvPr id="5" name="Número do Slide">
            <a:extLst>
              <a:ext uri="{FF2B5EF4-FFF2-40B4-BE49-F238E27FC236}">
                <a16:creationId xmlns:a16="http://schemas.microsoft.com/office/drawing/2014/main" id="{5CDEB197-68D6-CAAA-E2C7-638E61800B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B02386C-6C5C-7205-6110-D31950E75E5A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echament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filme-colado.png" descr="filme-colad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3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379" name="Texto do Título"/>
          <p:cNvSpPr txBox="1">
            <a:spLocks noGrp="1"/>
          </p:cNvSpPr>
          <p:nvPr>
            <p:ph type="body" sz="quarter" idx="21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2" name="Nível de Corpo Um…">
            <a:extLst>
              <a:ext uri="{FF2B5EF4-FFF2-40B4-BE49-F238E27FC236}">
                <a16:creationId xmlns:a16="http://schemas.microsoft.com/office/drawing/2014/main" id="{AEF0F927-7E6C-F50A-769E-4D6B2B523D7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" name="Data 00.00.2026">
            <a:extLst>
              <a:ext uri="{FF2B5EF4-FFF2-40B4-BE49-F238E27FC236}">
                <a16:creationId xmlns:a16="http://schemas.microsoft.com/office/drawing/2014/main" id="{2B1748D8-294D-3517-3D9F-77E2BE261B7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4" name="Nome Sobrenome">
            <a:extLst>
              <a:ext uri="{FF2B5EF4-FFF2-40B4-BE49-F238E27FC236}">
                <a16:creationId xmlns:a16="http://schemas.microsoft.com/office/drawing/2014/main" id="{3D3A2B24-1A1F-1C87-D4E0-656E47877385}"/>
              </a:ext>
            </a:extLst>
          </p:cNvPr>
          <p:cNvSpPr txBox="1">
            <a:spLocks noGrp="1"/>
          </p:cNvSpPr>
          <p:nvPr>
            <p:ph type="body" sz="quarter" idx="23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Nome Sobrenome</a:t>
            </a:r>
          </a:p>
        </p:txBody>
      </p:sp>
      <p:sp>
        <p:nvSpPr>
          <p:cNvPr id="5" name="Número do Slide">
            <a:extLst>
              <a:ext uri="{FF2B5EF4-FFF2-40B4-BE49-F238E27FC236}">
                <a16:creationId xmlns:a16="http://schemas.microsoft.com/office/drawing/2014/main" id="{899A1AB9-08D2-AEE0-B605-46068BFB8A7D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7ECF947-18C3-3324-E99D-CA34176696ED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1"/>
          </p:nvPr>
        </p:nvSpPr>
        <p:spPr>
          <a:xfrm>
            <a:off x="13044239" y="5381798"/>
            <a:ext cx="9447461" cy="7685039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0" name="Introdução"/>
          <p:cNvSpPr txBox="1">
            <a:spLocks noGrp="1"/>
          </p:cNvSpPr>
          <p:nvPr>
            <p:ph type="body" sz="quarter" idx="22"/>
          </p:nvPr>
        </p:nvSpPr>
        <p:spPr>
          <a:xfrm>
            <a:off x="13044239" y="1638300"/>
            <a:ext cx="9447461" cy="319375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Introdução</a:t>
            </a:r>
          </a:p>
        </p:txBody>
      </p:sp>
      <p:sp>
        <p:nvSpPr>
          <p:cNvPr id="4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 4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filme-colado.png" descr="filme-colado.png"/>
          <p:cNvPicPr>
            <a:picLocks noChangeAspect="1"/>
          </p:cNvPicPr>
          <p:nvPr/>
        </p:nvPicPr>
        <p:blipFill>
          <a:blip r:embed="rId2"/>
          <a:srcRect l="59472"/>
          <a:stretch>
            <a:fillRect/>
          </a:stretch>
        </p:blipFill>
        <p:spPr>
          <a:xfrm>
            <a:off x="-14338" y="0"/>
            <a:ext cx="98822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Introdução"/>
          <p:cNvSpPr txBox="1">
            <a:spLocks noGrp="1"/>
          </p:cNvSpPr>
          <p:nvPr>
            <p:ph type="body" sz="quarter" idx="21"/>
          </p:nvPr>
        </p:nvSpPr>
        <p:spPr>
          <a:xfrm>
            <a:off x="14859000" y="1511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Introdução</a:t>
            </a:r>
          </a:p>
        </p:txBody>
      </p:sp>
      <p:sp>
        <p:nvSpPr>
          <p:cNvPr id="50" name="01"/>
          <p:cNvSpPr txBox="1">
            <a:spLocks noGrp="1"/>
          </p:cNvSpPr>
          <p:nvPr>
            <p:ph type="body" sz="quarter" idx="22"/>
          </p:nvPr>
        </p:nvSpPr>
        <p:spPr>
          <a:xfrm>
            <a:off x="12242800" y="1600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51" name="Planejamento"/>
          <p:cNvSpPr txBox="1">
            <a:spLocks noGrp="1"/>
          </p:cNvSpPr>
          <p:nvPr>
            <p:ph type="body" sz="quarter" idx="23"/>
          </p:nvPr>
        </p:nvSpPr>
        <p:spPr>
          <a:xfrm>
            <a:off x="14859000" y="4432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Planejamento</a:t>
            </a:r>
          </a:p>
        </p:txBody>
      </p:sp>
      <p:sp>
        <p:nvSpPr>
          <p:cNvPr id="52" name="02"/>
          <p:cNvSpPr txBox="1">
            <a:spLocks noGrp="1"/>
          </p:cNvSpPr>
          <p:nvPr>
            <p:ph type="body" sz="quarter" idx="24"/>
          </p:nvPr>
        </p:nvSpPr>
        <p:spPr>
          <a:xfrm>
            <a:off x="12242800" y="4521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53" name="Metas"/>
          <p:cNvSpPr txBox="1">
            <a:spLocks noGrp="1"/>
          </p:cNvSpPr>
          <p:nvPr>
            <p:ph type="body" sz="quarter" idx="25"/>
          </p:nvPr>
        </p:nvSpPr>
        <p:spPr>
          <a:xfrm>
            <a:off x="14859000" y="7353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Metas</a:t>
            </a:r>
          </a:p>
        </p:txBody>
      </p:sp>
      <p:sp>
        <p:nvSpPr>
          <p:cNvPr id="54" name="03"/>
          <p:cNvSpPr txBox="1">
            <a:spLocks noGrp="1"/>
          </p:cNvSpPr>
          <p:nvPr>
            <p:ph type="body" sz="quarter" idx="26"/>
          </p:nvPr>
        </p:nvSpPr>
        <p:spPr>
          <a:xfrm>
            <a:off x="12242800" y="7442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55" name="Objetivos 2026"/>
          <p:cNvSpPr txBox="1">
            <a:spLocks noGrp="1"/>
          </p:cNvSpPr>
          <p:nvPr>
            <p:ph type="body" sz="quarter" idx="27"/>
          </p:nvPr>
        </p:nvSpPr>
        <p:spPr>
          <a:xfrm>
            <a:off x="14859000" y="10274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Objetivos 2026</a:t>
            </a:r>
          </a:p>
        </p:txBody>
      </p:sp>
      <p:sp>
        <p:nvSpPr>
          <p:cNvPr id="56" name="04"/>
          <p:cNvSpPr txBox="1">
            <a:spLocks noGrp="1"/>
          </p:cNvSpPr>
          <p:nvPr>
            <p:ph type="body" sz="quarter" idx="28"/>
          </p:nvPr>
        </p:nvSpPr>
        <p:spPr>
          <a:xfrm>
            <a:off x="12242800" y="10363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57" name="Agenda"/>
          <p:cNvSpPr txBox="1">
            <a:spLocks noGrp="1"/>
          </p:cNvSpPr>
          <p:nvPr>
            <p:ph type="body" sz="quarter" idx="29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Agenda</a:t>
            </a:r>
          </a:p>
        </p:txBody>
      </p:sp>
      <p:sp>
        <p:nvSpPr>
          <p:cNvPr id="58" name="Linha"/>
          <p:cNvSpPr/>
          <p:nvPr/>
        </p:nvSpPr>
        <p:spPr>
          <a:xfrm>
            <a:off x="12242800" y="3911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9" name="Linha"/>
          <p:cNvSpPr/>
          <p:nvPr/>
        </p:nvSpPr>
        <p:spPr>
          <a:xfrm>
            <a:off x="12242800" y="6832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" name="Linha"/>
          <p:cNvSpPr/>
          <p:nvPr/>
        </p:nvSpPr>
        <p:spPr>
          <a:xfrm>
            <a:off x="12242800" y="9753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" name="Linha"/>
          <p:cNvSpPr/>
          <p:nvPr/>
        </p:nvSpPr>
        <p:spPr>
          <a:xfrm>
            <a:off x="12242800" y="12674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2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AF27381-4F37-FADF-AB0B-5822170ED831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 6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filme-colado.png" descr="filme-colado.png"/>
          <p:cNvPicPr>
            <a:picLocks noChangeAspect="1"/>
          </p:cNvPicPr>
          <p:nvPr/>
        </p:nvPicPr>
        <p:blipFill>
          <a:blip r:embed="rId2"/>
          <a:srcRect l="59472"/>
          <a:stretch>
            <a:fillRect/>
          </a:stretch>
        </p:blipFill>
        <p:spPr>
          <a:xfrm>
            <a:off x="-14338" y="0"/>
            <a:ext cx="98822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Introdução"/>
          <p:cNvSpPr txBox="1">
            <a:spLocks noGrp="1"/>
          </p:cNvSpPr>
          <p:nvPr>
            <p:ph type="body" sz="quarter" idx="21"/>
          </p:nvPr>
        </p:nvSpPr>
        <p:spPr>
          <a:xfrm>
            <a:off x="14859000" y="4699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Introdução</a:t>
            </a:r>
          </a:p>
        </p:txBody>
      </p:sp>
      <p:sp>
        <p:nvSpPr>
          <p:cNvPr id="71" name="01"/>
          <p:cNvSpPr txBox="1">
            <a:spLocks noGrp="1"/>
          </p:cNvSpPr>
          <p:nvPr>
            <p:ph type="body" sz="quarter" idx="22"/>
          </p:nvPr>
        </p:nvSpPr>
        <p:spPr>
          <a:xfrm>
            <a:off x="12242800" y="5588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72" name="Agenda"/>
          <p:cNvSpPr txBox="1">
            <a:spLocks noGrp="1"/>
          </p:cNvSpPr>
          <p:nvPr>
            <p:ph type="body" sz="quarter" idx="23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Agenda</a:t>
            </a:r>
          </a:p>
        </p:txBody>
      </p:sp>
      <p:sp>
        <p:nvSpPr>
          <p:cNvPr id="73" name="Linha"/>
          <p:cNvSpPr/>
          <p:nvPr/>
        </p:nvSpPr>
        <p:spPr>
          <a:xfrm>
            <a:off x="12242800" y="20447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" name="Desafio"/>
          <p:cNvSpPr txBox="1">
            <a:spLocks noGrp="1"/>
          </p:cNvSpPr>
          <p:nvPr>
            <p:ph type="body" sz="quarter" idx="24"/>
          </p:nvPr>
        </p:nvSpPr>
        <p:spPr>
          <a:xfrm>
            <a:off x="14859000" y="23495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Desafio</a:t>
            </a:r>
          </a:p>
        </p:txBody>
      </p:sp>
      <p:sp>
        <p:nvSpPr>
          <p:cNvPr id="75" name="02"/>
          <p:cNvSpPr txBox="1">
            <a:spLocks noGrp="1"/>
          </p:cNvSpPr>
          <p:nvPr>
            <p:ph type="body" sz="quarter" idx="25"/>
          </p:nvPr>
        </p:nvSpPr>
        <p:spPr>
          <a:xfrm>
            <a:off x="12242800" y="24384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76" name="Linha"/>
          <p:cNvSpPr/>
          <p:nvPr/>
        </p:nvSpPr>
        <p:spPr>
          <a:xfrm>
            <a:off x="12242800" y="39243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" name="Planejamento"/>
          <p:cNvSpPr txBox="1">
            <a:spLocks noGrp="1"/>
          </p:cNvSpPr>
          <p:nvPr>
            <p:ph type="body" sz="quarter" idx="26"/>
          </p:nvPr>
        </p:nvSpPr>
        <p:spPr>
          <a:xfrm>
            <a:off x="14859000" y="42418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Planejamento</a:t>
            </a:r>
          </a:p>
        </p:txBody>
      </p:sp>
      <p:sp>
        <p:nvSpPr>
          <p:cNvPr id="78" name="03"/>
          <p:cNvSpPr txBox="1"/>
          <p:nvPr/>
        </p:nvSpPr>
        <p:spPr>
          <a:xfrm>
            <a:off x="12242800" y="4330700"/>
            <a:ext cx="2126060" cy="2068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>
              <a:spcBef>
                <a:spcPts val="0"/>
              </a:spcBef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79" name="Linha"/>
          <p:cNvSpPr/>
          <p:nvPr/>
        </p:nvSpPr>
        <p:spPr>
          <a:xfrm>
            <a:off x="12242800" y="5816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0" name="Metas"/>
          <p:cNvSpPr txBox="1">
            <a:spLocks noGrp="1"/>
          </p:cNvSpPr>
          <p:nvPr>
            <p:ph type="body" sz="quarter" idx="27"/>
          </p:nvPr>
        </p:nvSpPr>
        <p:spPr>
          <a:xfrm>
            <a:off x="14859000" y="61341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Metas</a:t>
            </a:r>
          </a:p>
        </p:txBody>
      </p:sp>
      <p:sp>
        <p:nvSpPr>
          <p:cNvPr id="81" name="04"/>
          <p:cNvSpPr txBox="1">
            <a:spLocks noGrp="1"/>
          </p:cNvSpPr>
          <p:nvPr>
            <p:ph type="body" sz="quarter" idx="28"/>
          </p:nvPr>
        </p:nvSpPr>
        <p:spPr>
          <a:xfrm>
            <a:off x="12242800" y="62230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82" name="Linha"/>
          <p:cNvSpPr/>
          <p:nvPr/>
        </p:nvSpPr>
        <p:spPr>
          <a:xfrm>
            <a:off x="12242800" y="77089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3" name="Objetivos"/>
          <p:cNvSpPr txBox="1">
            <a:spLocks noGrp="1"/>
          </p:cNvSpPr>
          <p:nvPr>
            <p:ph type="body" sz="quarter" idx="29"/>
          </p:nvPr>
        </p:nvSpPr>
        <p:spPr>
          <a:xfrm>
            <a:off x="14859000" y="80137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Objetivos</a:t>
            </a:r>
          </a:p>
        </p:txBody>
      </p:sp>
      <p:sp>
        <p:nvSpPr>
          <p:cNvPr id="84" name="05"/>
          <p:cNvSpPr txBox="1">
            <a:spLocks noGrp="1"/>
          </p:cNvSpPr>
          <p:nvPr>
            <p:ph type="body" sz="quarter" idx="30"/>
          </p:nvPr>
        </p:nvSpPr>
        <p:spPr>
          <a:xfrm>
            <a:off x="12242800" y="81026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05</a:t>
            </a:r>
          </a:p>
        </p:txBody>
      </p:sp>
      <p:sp>
        <p:nvSpPr>
          <p:cNvPr id="85" name="Linha"/>
          <p:cNvSpPr/>
          <p:nvPr/>
        </p:nvSpPr>
        <p:spPr>
          <a:xfrm>
            <a:off x="12242800" y="95885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" name="Etapas"/>
          <p:cNvSpPr txBox="1">
            <a:spLocks noGrp="1"/>
          </p:cNvSpPr>
          <p:nvPr>
            <p:ph type="body" sz="quarter" idx="31"/>
          </p:nvPr>
        </p:nvSpPr>
        <p:spPr>
          <a:xfrm>
            <a:off x="14859000" y="99060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Etapas</a:t>
            </a:r>
          </a:p>
        </p:txBody>
      </p:sp>
      <p:sp>
        <p:nvSpPr>
          <p:cNvPr id="87" name="06"/>
          <p:cNvSpPr txBox="1">
            <a:spLocks noGrp="1"/>
          </p:cNvSpPr>
          <p:nvPr>
            <p:ph type="body" sz="quarter" idx="32"/>
          </p:nvPr>
        </p:nvSpPr>
        <p:spPr>
          <a:xfrm>
            <a:off x="12242800" y="99949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06</a:t>
            </a:r>
          </a:p>
        </p:txBody>
      </p:sp>
      <p:sp>
        <p:nvSpPr>
          <p:cNvPr id="88" name="Linha"/>
          <p:cNvSpPr/>
          <p:nvPr/>
        </p:nvSpPr>
        <p:spPr>
          <a:xfrm>
            <a:off x="12242800" y="114808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9" name="Resultados"/>
          <p:cNvSpPr txBox="1">
            <a:spLocks noGrp="1"/>
          </p:cNvSpPr>
          <p:nvPr>
            <p:ph type="body" sz="quarter" idx="33"/>
          </p:nvPr>
        </p:nvSpPr>
        <p:spPr>
          <a:xfrm>
            <a:off x="14859000" y="11798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Resultados</a:t>
            </a:r>
          </a:p>
        </p:txBody>
      </p:sp>
      <p:sp>
        <p:nvSpPr>
          <p:cNvPr id="90" name="07"/>
          <p:cNvSpPr txBox="1">
            <a:spLocks noGrp="1"/>
          </p:cNvSpPr>
          <p:nvPr>
            <p:ph type="body" sz="quarter" idx="34"/>
          </p:nvPr>
        </p:nvSpPr>
        <p:spPr>
          <a:xfrm>
            <a:off x="12242800" y="11887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07</a:t>
            </a:r>
          </a:p>
        </p:txBody>
      </p:sp>
      <p:sp>
        <p:nvSpPr>
          <p:cNvPr id="9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26DAF6C-98CB-4B84-E8B7-0D206DDE31A8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pítulo 01-gra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filme-colado.png" descr="filme-colad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01"/>
          <p:cNvSpPr txBox="1">
            <a:spLocks noGrp="1"/>
          </p:cNvSpPr>
          <p:nvPr>
            <p:ph type="body" sz="quarter" idx="21"/>
          </p:nvPr>
        </p:nvSpPr>
        <p:spPr>
          <a:xfrm>
            <a:off x="12167939" y="1498600"/>
            <a:ext cx="9447461" cy="1970981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01</a:t>
            </a:r>
          </a:p>
        </p:txBody>
      </p:sp>
      <p:sp>
        <p:nvSpPr>
          <p:cNvPr id="100" name="Texto do Título"/>
          <p:cNvSpPr txBox="1">
            <a:spLocks noGrp="1"/>
          </p:cNvSpPr>
          <p:nvPr>
            <p:ph type="body" sz="quarter" idx="22"/>
          </p:nvPr>
        </p:nvSpPr>
        <p:spPr>
          <a:xfrm>
            <a:off x="12167939" y="4051300"/>
            <a:ext cx="9447461" cy="319375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pic>
        <p:nvPicPr>
          <p:cNvPr id="10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2242951"/>
            <a:ext cx="5179814" cy="699615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5EC8929-583E-1944-41EE-05D703E2B99D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pítulo 02-gra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324326" y="-210806"/>
            <a:ext cx="25032652" cy="14137612"/>
          </a:xfrm>
          <a:prstGeom prst="rect">
            <a:avLst/>
          </a:prstGeom>
          <a:ln w="25400">
            <a:miter lim="400000"/>
          </a:ln>
        </p:spPr>
      </p:pic>
      <p:pic>
        <p:nvPicPr>
          <p:cNvPr id="110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12243509"/>
            <a:ext cx="5171566" cy="698501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01"/>
          <p:cNvSpPr txBox="1"/>
          <p:nvPr/>
        </p:nvSpPr>
        <p:spPr>
          <a:xfrm>
            <a:off x="12167939" y="1498600"/>
            <a:ext cx="9447461" cy="1970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01</a:t>
            </a:r>
          </a:p>
        </p:txBody>
      </p:sp>
      <p:sp>
        <p:nvSpPr>
          <p:cNvPr id="112" name="Texto do Título"/>
          <p:cNvSpPr txBox="1"/>
          <p:nvPr/>
        </p:nvSpPr>
        <p:spPr>
          <a:xfrm>
            <a:off x="12167939" y="4051300"/>
            <a:ext cx="9447461" cy="3193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113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CACF852-E063-6EE1-6594-BBB610725447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filme-colado.png" descr="filme-colado.png"/>
          <p:cNvPicPr>
            <a:picLocks noChangeAspect="1"/>
          </p:cNvPicPr>
          <p:nvPr/>
        </p:nvPicPr>
        <p:blipFill>
          <a:blip r:embed="rId2"/>
          <a:srcRect l="69264"/>
          <a:stretch>
            <a:fillRect/>
          </a:stretch>
        </p:blipFill>
        <p:spPr>
          <a:xfrm>
            <a:off x="-14338" y="0"/>
            <a:ext cx="74946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2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xfrm>
            <a:off x="11864379" y="773931"/>
            <a:ext cx="11751520" cy="11873806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23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ADEC3E3-C5E2-3BED-03DA-848A931E7ED4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3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2"/>
          </p:nvPr>
        </p:nvSpPr>
        <p:spPr>
          <a:xfrm>
            <a:off x="12181879" y="4089920"/>
            <a:ext cx="10627321" cy="85578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3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3"/>
          </p:nvPr>
        </p:nvSpPr>
        <p:spPr>
          <a:xfrm>
            <a:off x="878879" y="4089920"/>
            <a:ext cx="10504588" cy="85578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34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9C0D3F2-9517-6353-DB3E-494BABB5ECD2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"/>
          <p:cNvSpPr/>
          <p:nvPr/>
        </p:nvSpPr>
        <p:spPr>
          <a:xfrm>
            <a:off x="0" y="0"/>
            <a:ext cx="24384000" cy="13716001"/>
          </a:xfrm>
          <a:prstGeom prst="rect">
            <a:avLst/>
          </a:prstGeom>
          <a:solidFill>
            <a:srgbClr val="00237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3" name="Imagem" descr="Imagem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65242" y="803975"/>
            <a:ext cx="4107262" cy="55475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CD76635-D6F6-8254-CAA3-254C464527C8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 spd="med"/>
  <p:txStyles>
    <p:titleStyle>
      <a:lvl1pPr marL="0" marR="0" indent="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1pPr>
      <a:lvl2pPr marL="0" marR="0" indent="4572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2pPr>
      <a:lvl3pPr marL="0" marR="0" indent="9144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3pPr>
      <a:lvl4pPr marL="0" marR="0" indent="13716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4pPr>
      <a:lvl5pPr marL="0" marR="0" indent="18288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5pPr>
      <a:lvl6pPr marL="0" marR="0" indent="22860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6pPr>
      <a:lvl7pPr marL="0" marR="0" indent="27432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7pPr>
      <a:lvl8pPr marL="0" marR="0" indent="32004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8pPr>
      <a:lvl9pPr marL="0" marR="0" indent="36576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lique duas vezes para editar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0" name="Data 00.00.2026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Data 00.00.2026</a:t>
            </a:r>
          </a:p>
        </p:txBody>
      </p:sp>
      <p:sp>
        <p:nvSpPr>
          <p:cNvPr id="391" name="Nome Sobrenome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dirty="0"/>
              <a:t>Nome Área/Departamento</a:t>
            </a:r>
            <a:endParaRPr dirty="0"/>
          </a:p>
        </p:txBody>
      </p:sp>
      <p:sp>
        <p:nvSpPr>
          <p:cNvPr id="392" name="Texto do 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41547" r="11055"/>
          <a:stretch>
            <a:fillRect/>
          </a:stretch>
        </p:blipFill>
        <p:spPr>
          <a:xfrm>
            <a:off x="12204699" y="0"/>
            <a:ext cx="12189322" cy="13716000"/>
          </a:xfrm>
          <a:prstGeom prst="rect">
            <a:avLst/>
          </a:prstGeom>
        </p:spPr>
      </p:pic>
      <p:sp>
        <p:nvSpPr>
          <p:cNvPr id="43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40" name="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43" name="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pic>
        <p:nvPicPr>
          <p:cNvPr id="444" name="Imagem" descr="Imagem"/>
          <p:cNvPicPr>
            <a:picLocks noGrp="1" noChangeAspect="1"/>
          </p:cNvPicPr>
          <p:nvPr>
            <p:ph type="pic" idx="23"/>
          </p:nvPr>
        </p:nvPicPr>
        <p:blipFill>
          <a:blip r:embed="rId2"/>
          <a:srcRect l="41547" r="11055"/>
          <a:stretch>
            <a:fillRect/>
          </a:stretch>
        </p:blipFill>
        <p:spPr>
          <a:xfrm>
            <a:off x="1934" y="0"/>
            <a:ext cx="12189322" cy="137160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185" t="28787" r="190" b="45376"/>
          <a:stretch>
            <a:fillRect/>
          </a:stretch>
        </p:blipFill>
        <p:spPr>
          <a:xfrm>
            <a:off x="1934" y="10309770"/>
            <a:ext cx="24380132" cy="3406230"/>
          </a:xfrm>
          <a:prstGeom prst="rect">
            <a:avLst/>
          </a:prstGeom>
        </p:spPr>
      </p:pic>
      <p:sp>
        <p:nvSpPr>
          <p:cNvPr id="447" name="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4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4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12060" b="35367"/>
          <a:stretch>
            <a:fillRect/>
          </a:stretch>
        </p:blipFill>
        <p:spPr>
          <a:xfrm>
            <a:off x="-10023" y="6873478"/>
            <a:ext cx="24404044" cy="6842522"/>
          </a:xfrm>
          <a:prstGeom prst="rect">
            <a:avLst/>
          </a:prstGeom>
        </p:spPr>
      </p:pic>
      <p:sp>
        <p:nvSpPr>
          <p:cNvPr id="45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5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5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57" name="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01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60" name="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61" name="02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62" name="03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03</a:t>
            </a:r>
          </a:p>
        </p:txBody>
      </p:sp>
      <p:sp>
        <p:nvSpPr>
          <p:cNvPr id="463" name="04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64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6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6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6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70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71" name="01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72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73" name="02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74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75" name="03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03</a:t>
            </a:r>
          </a:p>
        </p:txBody>
      </p:sp>
      <p:sp>
        <p:nvSpPr>
          <p:cNvPr id="476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77" name="04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78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81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82" name="$67M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$67M</a:t>
            </a:r>
          </a:p>
        </p:txBody>
      </p:sp>
      <p:sp>
        <p:nvSpPr>
          <p:cNvPr id="483" name="2026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2026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+43%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+43%</a:t>
            </a:r>
          </a:p>
        </p:txBody>
      </p:sp>
      <p:sp>
        <p:nvSpPr>
          <p:cNvPr id="486" name="+43%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+43%</a:t>
            </a:r>
          </a:p>
        </p:txBody>
      </p:sp>
      <p:sp>
        <p:nvSpPr>
          <p:cNvPr id="487" name="+43%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+43%</a:t>
            </a:r>
          </a:p>
        </p:txBody>
      </p:sp>
      <p:sp>
        <p:nvSpPr>
          <p:cNvPr id="488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89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90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91" name="Título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9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9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96" name="$2.4M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497" name="Investimento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498" name="$2.4M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499" name="Valor de Mercado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500" name="$2.4M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1" name="Valor Bruto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sp>
        <p:nvSpPr>
          <p:cNvPr id="502" name="$2.4M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3" name="Investimento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504" name="$2.4M"/>
          <p:cNvSpPr txBox="1">
            <a:spLocks noGrp="1"/>
          </p:cNvSpPr>
          <p:nvPr>
            <p:ph type="body" idx="3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5" name="Valor de Mercado"/>
          <p:cNvSpPr txBox="1">
            <a:spLocks noGrp="1"/>
          </p:cNvSpPr>
          <p:nvPr>
            <p:ph type="body" idx="3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506" name="$2.4M"/>
          <p:cNvSpPr txBox="1">
            <a:spLocks noGrp="1"/>
          </p:cNvSpPr>
          <p:nvPr>
            <p:ph type="body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7" name="Valor Bruto"/>
          <p:cNvSpPr txBox="1">
            <a:spLocks noGrp="1"/>
          </p:cNvSpPr>
          <p:nvPr>
            <p:ph type="body" idx="3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Clique duas vezes para editar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5" name="Data 00.00.2026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Data 00.00.2026</a:t>
            </a:r>
          </a:p>
        </p:txBody>
      </p:sp>
      <p:sp>
        <p:nvSpPr>
          <p:cNvPr id="396" name="Nome Sobrenome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dirty="0"/>
              <a:t>Nome Área/Departamento</a:t>
            </a:r>
          </a:p>
        </p:txBody>
      </p:sp>
      <p:sp>
        <p:nvSpPr>
          <p:cNvPr id="397" name="Texto do 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Investiment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510" name="Valor de Mercad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511" name="Valor Brut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sp>
        <p:nvSpPr>
          <p:cNvPr id="512" name="Título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51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Investiment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516" name="TextBox 2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Investimento</a:t>
            </a:r>
          </a:p>
        </p:txBody>
      </p:sp>
      <p:sp>
        <p:nvSpPr>
          <p:cNvPr id="517" name="TextBox 3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$23.5M</a:t>
            </a:r>
          </a:p>
        </p:txBody>
      </p:sp>
      <p:sp>
        <p:nvSpPr>
          <p:cNvPr id="518" name="TextBox 4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34%+</a:t>
            </a:r>
          </a:p>
        </p:txBody>
      </p:sp>
      <p:sp>
        <p:nvSpPr>
          <p:cNvPr id="519" name="TextBox 5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Crescimento</a:t>
            </a:r>
          </a:p>
        </p:txBody>
      </p:sp>
      <p:sp>
        <p:nvSpPr>
          <p:cNvPr id="520" name="TextBox 6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$45.7M</a:t>
            </a:r>
          </a:p>
        </p:txBody>
      </p:sp>
      <p:sp>
        <p:nvSpPr>
          <p:cNvPr id="521" name="TextBox 7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14%+</a:t>
            </a:r>
          </a:p>
        </p:txBody>
      </p:sp>
      <p:sp>
        <p:nvSpPr>
          <p:cNvPr id="522" name="TextBox 8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Valor Bruto</a:t>
            </a:r>
          </a:p>
        </p:txBody>
      </p:sp>
      <p:sp>
        <p:nvSpPr>
          <p:cNvPr id="523" name="TextBox 10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$2.45M</a:t>
            </a:r>
          </a:p>
        </p:txBody>
      </p:sp>
      <p:sp>
        <p:nvSpPr>
          <p:cNvPr id="524" name="TextBox 11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t>5%+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TextBox 32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Janeiro</a:t>
            </a:r>
          </a:p>
        </p:txBody>
      </p:sp>
      <p:sp>
        <p:nvSpPr>
          <p:cNvPr id="527" name="TextBox 33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Fevereiro</a:t>
            </a:r>
          </a:p>
        </p:txBody>
      </p:sp>
      <p:sp>
        <p:nvSpPr>
          <p:cNvPr id="528" name="TextBox 34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Março</a:t>
            </a:r>
          </a:p>
        </p:txBody>
      </p:sp>
      <p:sp>
        <p:nvSpPr>
          <p:cNvPr id="529" name="TextBox 35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Abril</a:t>
            </a:r>
          </a:p>
        </p:txBody>
      </p:sp>
      <p:sp>
        <p:nvSpPr>
          <p:cNvPr id="530" name="Título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531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532" name="6.2 k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6.2 k</a:t>
            </a:r>
          </a:p>
        </p:txBody>
      </p:sp>
      <p:sp>
        <p:nvSpPr>
          <p:cNvPr id="533" name="3.5 k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3.5 k</a:t>
            </a:r>
          </a:p>
        </p:txBody>
      </p:sp>
      <p:sp>
        <p:nvSpPr>
          <p:cNvPr id="534" name="3.2 k"/>
          <p:cNvSpPr txBox="1">
            <a:spLocks noGrp="1"/>
          </p:cNvSpPr>
          <p:nvPr>
            <p:ph type="body" idx="29"/>
          </p:nvPr>
        </p:nvSpPr>
        <p:spPr>
          <a:xfrm>
            <a:off x="14179734" y="8407404"/>
            <a:ext cx="2038931" cy="1193801"/>
          </a:xfrm>
          <a:prstGeom prst="rect">
            <a:avLst/>
          </a:prstGeom>
        </p:spPr>
        <p:txBody>
          <a:bodyPr/>
          <a:lstStyle/>
          <a:p>
            <a:r>
              <a:t>3.2 k</a:t>
            </a:r>
          </a:p>
        </p:txBody>
      </p:sp>
      <p:sp>
        <p:nvSpPr>
          <p:cNvPr id="535" name="4.0 k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4.0 k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" name="Table 2"/>
          <p:cNvGraphicFramePr/>
          <p:nvPr/>
        </p:nvGraphicFramePr>
        <p:xfrm>
          <a:off x="1398719" y="3343931"/>
          <a:ext cx="21573856" cy="9018415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090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2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0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08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64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3381"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No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 dirty="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2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1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2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 dirty="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</a:t>
                      </a:r>
                      <a:r>
                        <a:rPr sz="2200" dirty="0" err="1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amet</a:t>
                      </a:r>
                      <a:endParaRPr sz="2200" dirty="0">
                        <a:latin typeface="Inter Tight"/>
                        <a:ea typeface="Inter Tight"/>
                        <a:cs typeface="Inter Tight"/>
                        <a:sym typeface="Inter Tight"/>
                      </a:endParaRP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3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4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1685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5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6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7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8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 dirty="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exto do 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Texto do 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00" name="Introduçã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Introdução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Introduçã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Introdução</a:t>
            </a:r>
          </a:p>
        </p:txBody>
      </p:sp>
      <p:sp>
        <p:nvSpPr>
          <p:cNvPr id="403" name="01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04" name="Planejament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Planejamento</a:t>
            </a:r>
          </a:p>
        </p:txBody>
      </p:sp>
      <p:sp>
        <p:nvSpPr>
          <p:cNvPr id="405" name="02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06" name="Metas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Metas</a:t>
            </a:r>
          </a:p>
        </p:txBody>
      </p:sp>
      <p:sp>
        <p:nvSpPr>
          <p:cNvPr id="407" name="03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03</a:t>
            </a:r>
          </a:p>
        </p:txBody>
      </p:sp>
      <p:sp>
        <p:nvSpPr>
          <p:cNvPr id="408" name="Objetivos 2026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Objetivos 2026</a:t>
            </a:r>
          </a:p>
        </p:txBody>
      </p:sp>
      <p:sp>
        <p:nvSpPr>
          <p:cNvPr id="409" name="04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10" name="Agenda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Introduçã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Introdução</a:t>
            </a:r>
          </a:p>
        </p:txBody>
      </p:sp>
      <p:sp>
        <p:nvSpPr>
          <p:cNvPr id="413" name="01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14" name="Agenda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</a:t>
            </a:r>
          </a:p>
        </p:txBody>
      </p:sp>
      <p:sp>
        <p:nvSpPr>
          <p:cNvPr id="415" name="Desafio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Desafio</a:t>
            </a:r>
          </a:p>
        </p:txBody>
      </p:sp>
      <p:sp>
        <p:nvSpPr>
          <p:cNvPr id="416" name="02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17" name="Planejamento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Planejamento</a:t>
            </a:r>
          </a:p>
        </p:txBody>
      </p:sp>
      <p:sp>
        <p:nvSpPr>
          <p:cNvPr id="418" name="Metas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Metas</a:t>
            </a:r>
          </a:p>
        </p:txBody>
      </p:sp>
      <p:sp>
        <p:nvSpPr>
          <p:cNvPr id="419" name="04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20" name="Objetivos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Objetivos</a:t>
            </a:r>
          </a:p>
        </p:txBody>
      </p:sp>
      <p:sp>
        <p:nvSpPr>
          <p:cNvPr id="421" name="05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05</a:t>
            </a:r>
          </a:p>
        </p:txBody>
      </p:sp>
      <p:sp>
        <p:nvSpPr>
          <p:cNvPr id="422" name="Etapas"/>
          <p:cNvSpPr txBox="1">
            <a:spLocks noGrp="1"/>
          </p:cNvSpPr>
          <p:nvPr>
            <p:ph type="body" idx="3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Etapas</a:t>
            </a:r>
          </a:p>
        </p:txBody>
      </p:sp>
      <p:sp>
        <p:nvSpPr>
          <p:cNvPr id="423" name="06"/>
          <p:cNvSpPr txBox="1">
            <a:spLocks noGrp="1"/>
          </p:cNvSpPr>
          <p:nvPr>
            <p:ph type="body" idx="3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06</a:t>
            </a:r>
          </a:p>
        </p:txBody>
      </p:sp>
      <p:sp>
        <p:nvSpPr>
          <p:cNvPr id="424" name="Resultados"/>
          <p:cNvSpPr txBox="1">
            <a:spLocks noGrp="1"/>
          </p:cNvSpPr>
          <p:nvPr>
            <p:ph type="body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Resultados</a:t>
            </a:r>
          </a:p>
        </p:txBody>
      </p:sp>
      <p:sp>
        <p:nvSpPr>
          <p:cNvPr id="425" name="07"/>
          <p:cNvSpPr txBox="1">
            <a:spLocks noGrp="1"/>
          </p:cNvSpPr>
          <p:nvPr>
            <p:ph type="body" idx="3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07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01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28" name="Texto do 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3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3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3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Tigre Sans Bold"/>
        <a:ea typeface="Tigre Sans Bold"/>
        <a:cs typeface="Tigre Sans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Tigre Sans Bold"/>
        <a:ea typeface="Tigre Sans Bold"/>
        <a:cs typeface="Tigre Sans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365F879C9F95B499A86F7C38ED1D690" ma:contentTypeVersion="17" ma:contentTypeDescription="Crie um novo documento." ma:contentTypeScope="" ma:versionID="313fe61b665b654946f3fdc869dcf532">
  <xsd:schema xmlns:xsd="http://www.w3.org/2001/XMLSchema" xmlns:xs="http://www.w3.org/2001/XMLSchema" xmlns:p="http://schemas.microsoft.com/office/2006/metadata/properties" xmlns:ns2="05a69b60-05db-4b6b-baa2-18d72e814b99" xmlns:ns3="a72ca168-108e-47ba-9449-a3fd80939ddb" targetNamespace="http://schemas.microsoft.com/office/2006/metadata/properties" ma:root="true" ma:fieldsID="695ef6e04df0199e92fbb89135a6c802" ns2:_="" ns3:_="">
    <xsd:import namespace="05a69b60-05db-4b6b-baa2-18d72e814b99"/>
    <xsd:import namespace="a72ca168-108e-47ba-9449-a3fd80939d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SearchProperties" minOccurs="0"/>
                <xsd:element ref="ns2:_Flow_Signoff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a69b60-05db-4b6b-baa2-18d72e814b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Marcações de imagem" ma:readOnly="false" ma:fieldId="{5cf76f15-5ced-4ddc-b409-7134ff3c332f}" ma:taxonomyMulti="true" ma:sspId="5d3f5c1f-3c76-4ed6-83ee-3900863d0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3" nillable="true" ma:displayName="Status de liberação" ma:internalName="_x0024_Resources_x003a_core_x002c_Signoff_Status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2ca168-108e-47ba-9449-a3fd80939dd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38a535e-4ece-4f54-8378-683535026494}" ma:internalName="TaxCatchAll" ma:showField="CatchAllData" ma:web="a72ca168-108e-47ba-9449-a3fd80939d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a69b60-05db-4b6b-baa2-18d72e814b99">
      <Terms xmlns="http://schemas.microsoft.com/office/infopath/2007/PartnerControls"/>
    </lcf76f155ced4ddcb4097134ff3c332f>
    <TaxCatchAll xmlns="a72ca168-108e-47ba-9449-a3fd80939ddb" xsi:nil="true"/>
    <_Flow_SignoffStatus xmlns="05a69b60-05db-4b6b-baa2-18d72e814b9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6C1AB3-56D4-43F9-97DA-B2E82FC802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a69b60-05db-4b6b-baa2-18d72e814b99"/>
    <ds:schemaRef ds:uri="a72ca168-108e-47ba-9449-a3fd80939d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52532A-5367-40DD-804E-AA5BDEFED648}">
  <ds:schemaRefs>
    <ds:schemaRef ds:uri="http://schemas.microsoft.com/office/2006/documentManagement/types"/>
    <ds:schemaRef ds:uri="a72ca168-108e-47ba-9449-a3fd80939ddb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05a69b60-05db-4b6b-baa2-18d72e814b9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3034B91-0DF0-4BAD-BE40-A17728A84FF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d90318c-454a-4eb8-a2eb-f61034c6684b}" enabled="1" method="Privileged" siteId="{52130f36-b8f4-4f15-9651-970d647a38c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2299</Words>
  <Application>Microsoft Office PowerPoint</Application>
  <PresentationFormat>Personalizar</PresentationFormat>
  <Paragraphs>254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6" baseType="lpstr">
      <vt:lpstr>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Daisy Dandara Marschalk</cp:lastModifiedBy>
  <cp:revision>3</cp:revision>
  <dcterms:modified xsi:type="dcterms:W3CDTF">2026-07-22T13:51:21Z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0x0101001365F879C9F95B499A86F7C38ED1D690</vt:lpwstr>
  </property>
  <property fmtid="{D5CDD505-2E9C-101B-9397-08002B2CF9AE}" pid="3" name="MediaServiceImageTags">
    <vt:lpwstr/>
  </property>
</Properties>
</file>